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 id="2147483739" r:id="rId2"/>
    <p:sldMasterId id="2147483763" r:id="rId3"/>
  </p:sldMasterIdLst>
  <p:notesMasterIdLst>
    <p:notesMasterId r:id="rId42"/>
  </p:notesMasterIdLst>
  <p:handoutMasterIdLst>
    <p:handoutMasterId r:id="rId43"/>
  </p:handoutMasterIdLst>
  <p:sldIdLst>
    <p:sldId id="452" r:id="rId4"/>
    <p:sldId id="425" r:id="rId5"/>
    <p:sldId id="443" r:id="rId6"/>
    <p:sldId id="444" r:id="rId7"/>
    <p:sldId id="445" r:id="rId8"/>
    <p:sldId id="457" r:id="rId9"/>
    <p:sldId id="430" r:id="rId10"/>
    <p:sldId id="431" r:id="rId11"/>
    <p:sldId id="453" r:id="rId12"/>
    <p:sldId id="454" r:id="rId13"/>
    <p:sldId id="447" r:id="rId14"/>
    <p:sldId id="433" r:id="rId15"/>
    <p:sldId id="448" r:id="rId16"/>
    <p:sldId id="432" r:id="rId17"/>
    <p:sldId id="437" r:id="rId18"/>
    <p:sldId id="467" r:id="rId19"/>
    <p:sldId id="438" r:id="rId20"/>
    <p:sldId id="455" r:id="rId21"/>
    <p:sldId id="469" r:id="rId22"/>
    <p:sldId id="470" r:id="rId23"/>
    <p:sldId id="471" r:id="rId24"/>
    <p:sldId id="429" r:id="rId25"/>
    <p:sldId id="427" r:id="rId26"/>
    <p:sldId id="474" r:id="rId27"/>
    <p:sldId id="473" r:id="rId28"/>
    <p:sldId id="475" r:id="rId29"/>
    <p:sldId id="428" r:id="rId30"/>
    <p:sldId id="476" r:id="rId31"/>
    <p:sldId id="426" r:id="rId32"/>
    <p:sldId id="481" r:id="rId33"/>
    <p:sldId id="477" r:id="rId34"/>
    <p:sldId id="478" r:id="rId35"/>
    <p:sldId id="479" r:id="rId36"/>
    <p:sldId id="480" r:id="rId37"/>
    <p:sldId id="440" r:id="rId38"/>
    <p:sldId id="442" r:id="rId39"/>
    <p:sldId id="466" r:id="rId40"/>
    <p:sldId id="414" r:id="rId4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00"/>
    <a:srgbClr val="CC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29" autoAdjust="0"/>
    <p:restoredTop sz="94679" autoAdjust="0"/>
  </p:normalViewPr>
  <p:slideViewPr>
    <p:cSldViewPr snapToGrid="0">
      <p:cViewPr varScale="1">
        <p:scale>
          <a:sx n="70" d="100"/>
          <a:sy n="70" d="100"/>
        </p:scale>
        <p:origin x="-34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3" d="100"/>
          <a:sy n="63" d="100"/>
        </p:scale>
        <p:origin x="-2856"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eaLnBrk="1" hangingPunct="1">
              <a:defRPr sz="1200"/>
            </a:lvl1pPr>
          </a:lstStyle>
          <a:p>
            <a:pPr>
              <a:defRPr/>
            </a:pPr>
            <a:endParaRPr lang="en-US"/>
          </a:p>
        </p:txBody>
      </p:sp>
      <p:sp>
        <p:nvSpPr>
          <p:cNvPr id="12291"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eaLnBrk="1" hangingPunct="1">
              <a:defRPr sz="1200"/>
            </a:lvl1pPr>
          </a:lstStyle>
          <a:p>
            <a:pPr>
              <a:defRPr/>
            </a:pPr>
            <a:endParaRPr lang="en-US"/>
          </a:p>
        </p:txBody>
      </p:sp>
      <p:sp>
        <p:nvSpPr>
          <p:cNvPr id="12292"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eaLnBrk="1" hangingPunct="1">
              <a:defRPr sz="1200"/>
            </a:lvl1pPr>
          </a:lstStyle>
          <a:p>
            <a:pPr>
              <a:defRPr/>
            </a:pPr>
            <a:endParaRPr lang="en-US"/>
          </a:p>
        </p:txBody>
      </p:sp>
      <p:sp>
        <p:nvSpPr>
          <p:cNvPr id="12293"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eaLnBrk="1" hangingPunct="1">
              <a:defRPr sz="1200"/>
            </a:lvl1pPr>
          </a:lstStyle>
          <a:p>
            <a:pPr>
              <a:defRPr/>
            </a:pPr>
            <a:fld id="{408EC476-BF01-4355-98C0-7E682481F76E}"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eaLnBrk="1" hangingPunct="1">
              <a:defRPr sz="1200"/>
            </a:lvl1pPr>
          </a:lstStyle>
          <a:p>
            <a:pPr>
              <a:defRPr/>
            </a:pPr>
            <a:endParaRPr lang="en-US"/>
          </a:p>
        </p:txBody>
      </p:sp>
      <p:sp>
        <p:nvSpPr>
          <p:cNvPr id="921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eaLnBrk="1" hangingPunct="1">
              <a:defRPr sz="1200"/>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eaLnBrk="1" hangingPunct="1">
              <a:defRPr sz="1200"/>
            </a:lvl1pPr>
          </a:lstStyle>
          <a:p>
            <a:pPr>
              <a:defRPr/>
            </a:pPr>
            <a:endParaRPr lang="en-US"/>
          </a:p>
        </p:txBody>
      </p:sp>
      <p:sp>
        <p:nvSpPr>
          <p:cNvPr id="922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eaLnBrk="1" hangingPunct="1">
              <a:defRPr sz="1200"/>
            </a:lvl1pPr>
          </a:lstStyle>
          <a:p>
            <a:pPr>
              <a:defRPr/>
            </a:pPr>
            <a:fld id="{3229976F-A7A1-47B4-ACE2-3C26004C33CA}"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5" name="Rectangle 2"/>
          <p:cNvSpPr>
            <a:spLocks noGrp="1" noRot="1" noChangeAspect="1" noChangeArrowheads="1" noTextEdit="1"/>
          </p:cNvSpPr>
          <p:nvPr>
            <p:ph type="sldImg"/>
          </p:nvPr>
        </p:nvSpPr>
        <p:spPr>
          <a:ln/>
        </p:spPr>
      </p:sp>
      <p:sp>
        <p:nvSpPr>
          <p:cNvPr id="49254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7" name="Rectangle 2"/>
          <p:cNvSpPr>
            <a:spLocks noGrp="1" noRot="1" noChangeAspect="1" noChangeArrowheads="1" noTextEdit="1"/>
          </p:cNvSpPr>
          <p:nvPr>
            <p:ph type="sldImg"/>
          </p:nvPr>
        </p:nvSpPr>
        <p:spPr>
          <a:xfrm>
            <a:off x="1181100" y="696913"/>
            <a:ext cx="4648200" cy="3486150"/>
          </a:xfrm>
          <a:ln/>
        </p:spPr>
      </p:sp>
      <p:sp>
        <p:nvSpPr>
          <p:cNvPr id="495618"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5" name="Rectangle 2"/>
          <p:cNvSpPr>
            <a:spLocks noGrp="1" noRot="1" noChangeAspect="1" noChangeArrowheads="1" noTextEdit="1"/>
          </p:cNvSpPr>
          <p:nvPr>
            <p:ph type="sldImg"/>
          </p:nvPr>
        </p:nvSpPr>
        <p:spPr>
          <a:ln/>
        </p:spPr>
      </p:sp>
      <p:sp>
        <p:nvSpPr>
          <p:cNvPr id="49766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3" name="Rectangle 2"/>
          <p:cNvSpPr>
            <a:spLocks noGrp="1" noRot="1" noChangeAspect="1" noChangeArrowheads="1" noTextEdit="1"/>
          </p:cNvSpPr>
          <p:nvPr>
            <p:ph type="sldImg"/>
          </p:nvPr>
        </p:nvSpPr>
        <p:spPr>
          <a:xfrm>
            <a:off x="1181100" y="696913"/>
            <a:ext cx="4648200" cy="3486150"/>
          </a:xfrm>
          <a:ln/>
        </p:spPr>
      </p:sp>
      <p:sp>
        <p:nvSpPr>
          <p:cNvPr id="499714"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1" name="Rectangle 2"/>
          <p:cNvSpPr>
            <a:spLocks noGrp="1" noRot="1" noChangeAspect="1" noChangeArrowheads="1" noTextEdit="1"/>
          </p:cNvSpPr>
          <p:nvPr>
            <p:ph type="sldImg"/>
          </p:nvPr>
        </p:nvSpPr>
        <p:spPr>
          <a:ln/>
        </p:spPr>
      </p:sp>
      <p:sp>
        <p:nvSpPr>
          <p:cNvPr id="5017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09" name="Rectangle 2"/>
          <p:cNvSpPr>
            <a:spLocks noGrp="1" noRot="1" noChangeAspect="1" noChangeArrowheads="1" noTextEdit="1"/>
          </p:cNvSpPr>
          <p:nvPr>
            <p:ph type="sldImg"/>
          </p:nvPr>
        </p:nvSpPr>
        <p:spPr>
          <a:ln/>
        </p:spPr>
      </p:sp>
      <p:sp>
        <p:nvSpPr>
          <p:cNvPr id="5038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7" name="Rectangle 2"/>
          <p:cNvSpPr>
            <a:spLocks noGrp="1" noRot="1" noChangeAspect="1" noChangeArrowheads="1" noTextEdit="1"/>
          </p:cNvSpPr>
          <p:nvPr>
            <p:ph type="sldImg"/>
          </p:nvPr>
        </p:nvSpPr>
        <p:spPr>
          <a:ln/>
        </p:spPr>
      </p:sp>
      <p:sp>
        <p:nvSpPr>
          <p:cNvPr id="5058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7" name="Rectangle 2"/>
          <p:cNvSpPr>
            <a:spLocks noGrp="1" noRot="1" noChangeAspect="1" noChangeArrowheads="1" noTextEdit="1"/>
          </p:cNvSpPr>
          <p:nvPr>
            <p:ph type="sldImg"/>
          </p:nvPr>
        </p:nvSpPr>
        <p:spPr>
          <a:ln/>
        </p:spPr>
      </p:sp>
      <p:sp>
        <p:nvSpPr>
          <p:cNvPr id="78233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7" name="Rectangle 2"/>
          <p:cNvSpPr>
            <a:spLocks noGrp="1" noRot="1" noChangeAspect="1" noChangeArrowheads="1" noTextEdit="1"/>
          </p:cNvSpPr>
          <p:nvPr>
            <p:ph type="sldImg"/>
          </p:nvPr>
        </p:nvSpPr>
        <p:spPr>
          <a:ln/>
        </p:spPr>
      </p:sp>
      <p:sp>
        <p:nvSpPr>
          <p:cNvPr id="78233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5" name="Rectangle 2"/>
          <p:cNvSpPr>
            <a:spLocks noGrp="1" noRot="1" noChangeAspect="1" noChangeArrowheads="1" noTextEdit="1"/>
          </p:cNvSpPr>
          <p:nvPr>
            <p:ph type="sldImg"/>
          </p:nvPr>
        </p:nvSpPr>
        <p:spPr>
          <a:ln/>
        </p:spPr>
      </p:sp>
      <p:sp>
        <p:nvSpPr>
          <p:cNvPr id="47206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2" tIns="46586" rIns="93172" bIns="46586" anchor="b"/>
          <a:lstStyle/>
          <a:p>
            <a:pPr algn="r" defTabSz="931863"/>
            <a:fld id="{37F94614-440A-4A26-90EC-A744CDC87C9E}" type="slidenum">
              <a:rPr lang="en-US" sz="1200"/>
              <a:pPr algn="r" defTabSz="931863"/>
              <a:t>21</a:t>
            </a:fld>
            <a:endParaRPr lang="en-US" sz="1200"/>
          </a:p>
        </p:txBody>
      </p:sp>
      <p:sp>
        <p:nvSpPr>
          <p:cNvPr id="812035" name="Rectangle 2"/>
          <p:cNvSpPr>
            <a:spLocks noGrp="1" noRot="1" noChangeAspect="1" noChangeArrowheads="1" noTextEdit="1"/>
          </p:cNvSpPr>
          <p:nvPr>
            <p:ph type="sldImg"/>
          </p:nvPr>
        </p:nvSpPr>
        <p:spPr>
          <a:ln/>
        </p:spPr>
      </p:sp>
      <p:sp>
        <p:nvSpPr>
          <p:cNvPr id="812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5" name="Rectangle 2"/>
          <p:cNvSpPr>
            <a:spLocks noGrp="1" noRot="1" noChangeAspect="1" noChangeArrowheads="1" noTextEdit="1"/>
          </p:cNvSpPr>
          <p:nvPr>
            <p:ph type="sldImg"/>
          </p:nvPr>
        </p:nvSpPr>
        <p:spPr>
          <a:ln/>
        </p:spPr>
      </p:sp>
      <p:sp>
        <p:nvSpPr>
          <p:cNvPr id="48230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1" name="Rectangle 2"/>
          <p:cNvSpPr>
            <a:spLocks noGrp="1" noRot="1" noChangeAspect="1" noChangeArrowheads="1" noTextEdit="1"/>
          </p:cNvSpPr>
          <p:nvPr>
            <p:ph type="sldImg"/>
          </p:nvPr>
        </p:nvSpPr>
        <p:spPr>
          <a:ln/>
        </p:spPr>
      </p:sp>
      <p:sp>
        <p:nvSpPr>
          <p:cNvPr id="4761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1" name="Rectangle 2"/>
          <p:cNvSpPr>
            <a:spLocks noGrp="1" noRot="1" noChangeAspect="1" noChangeArrowheads="1" noTextEdit="1"/>
          </p:cNvSpPr>
          <p:nvPr>
            <p:ph type="sldImg"/>
          </p:nvPr>
        </p:nvSpPr>
        <p:spPr>
          <a:ln/>
        </p:spPr>
      </p:sp>
      <p:sp>
        <p:nvSpPr>
          <p:cNvPr id="4761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1" name="Rectangle 2"/>
          <p:cNvSpPr>
            <a:spLocks noGrp="1" noRot="1" noChangeAspect="1" noChangeArrowheads="1" noTextEdit="1"/>
          </p:cNvSpPr>
          <p:nvPr>
            <p:ph type="sldImg"/>
          </p:nvPr>
        </p:nvSpPr>
        <p:spPr>
          <a:ln/>
        </p:spPr>
      </p:sp>
      <p:sp>
        <p:nvSpPr>
          <p:cNvPr id="4761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5" name="Rectangle 2"/>
          <p:cNvSpPr>
            <a:spLocks noGrp="1" noRot="1" noChangeAspect="1" noChangeArrowheads="1" noTextEdit="1"/>
          </p:cNvSpPr>
          <p:nvPr>
            <p:ph type="sldImg"/>
          </p:nvPr>
        </p:nvSpPr>
        <p:spPr>
          <a:ln/>
        </p:spPr>
      </p:sp>
      <p:sp>
        <p:nvSpPr>
          <p:cNvPr id="48230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7" name="Rectangle 2"/>
          <p:cNvSpPr>
            <a:spLocks noGrp="1" noRot="1" noChangeAspect="1" noChangeArrowheads="1" noTextEdit="1"/>
          </p:cNvSpPr>
          <p:nvPr>
            <p:ph type="sldImg"/>
          </p:nvPr>
        </p:nvSpPr>
        <p:spPr>
          <a:ln/>
        </p:spPr>
      </p:sp>
      <p:sp>
        <p:nvSpPr>
          <p:cNvPr id="4802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7" name="Rectangle 2"/>
          <p:cNvSpPr>
            <a:spLocks noGrp="1" noRot="1" noChangeAspect="1" noChangeArrowheads="1" noTextEdit="1"/>
          </p:cNvSpPr>
          <p:nvPr>
            <p:ph type="sldImg"/>
          </p:nvPr>
        </p:nvSpPr>
        <p:spPr>
          <a:ln/>
        </p:spPr>
      </p:sp>
      <p:sp>
        <p:nvSpPr>
          <p:cNvPr id="4802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09" name="Rectangle 2"/>
          <p:cNvSpPr>
            <a:spLocks noGrp="1" noRot="1" noChangeAspect="1" noChangeArrowheads="1" noTextEdit="1"/>
          </p:cNvSpPr>
          <p:nvPr>
            <p:ph type="sldImg"/>
          </p:nvPr>
        </p:nvSpPr>
        <p:spPr>
          <a:ln/>
        </p:spPr>
      </p:sp>
      <p:sp>
        <p:nvSpPr>
          <p:cNvPr id="4782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7" name="Rectangle 2"/>
          <p:cNvSpPr>
            <a:spLocks noGrp="1" noRot="1" noChangeAspect="1" noChangeArrowheads="1" noTextEdit="1"/>
          </p:cNvSpPr>
          <p:nvPr>
            <p:ph type="sldImg"/>
          </p:nvPr>
        </p:nvSpPr>
        <p:spPr>
          <a:ln/>
        </p:spPr>
      </p:sp>
      <p:sp>
        <p:nvSpPr>
          <p:cNvPr id="47001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58" tIns="46579" rIns="93158" bIns="46579" anchor="b"/>
          <a:lstStyle/>
          <a:p>
            <a:pPr algn="r" defTabSz="930275"/>
            <a:fld id="{B26733B7-76B0-4078-B49D-CDDDE68BA881}" type="slidenum">
              <a:rPr lang="en-US" sz="1200"/>
              <a:pPr algn="r" defTabSz="930275"/>
              <a:t>31</a:t>
            </a:fld>
            <a:endParaRPr lang="en-US" sz="1200"/>
          </a:p>
        </p:txBody>
      </p:sp>
      <p:sp>
        <p:nvSpPr>
          <p:cNvPr id="820227" name="Rectangle 2"/>
          <p:cNvSpPr>
            <a:spLocks noGrp="1" noRot="1" noChangeAspect="1" noChangeArrowheads="1" noTextEdit="1"/>
          </p:cNvSpPr>
          <p:nvPr>
            <p:ph type="sldImg"/>
          </p:nvPr>
        </p:nvSpPr>
        <p:spPr>
          <a:ln/>
        </p:spPr>
      </p:sp>
      <p:sp>
        <p:nvSpPr>
          <p:cNvPr id="820228" name="Rectangle 3"/>
          <p:cNvSpPr>
            <a:spLocks noGrp="1" noChangeArrowheads="1"/>
          </p:cNvSpPr>
          <p:nvPr>
            <p:ph type="body" idx="1"/>
          </p:nvPr>
        </p:nvSpPr>
        <p:spPr>
          <a:noFill/>
          <a:ln/>
        </p:spPr>
        <p:txBody>
          <a:bodyPr lIns="93158" tIns="46579" rIns="93158" bIns="46579"/>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a:noFill/>
          <a:ln/>
        </p:spPr>
        <p:txBody>
          <a:bodyPr lIns="93158" tIns="46579" rIns="93158" bIns="46579"/>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a:noFill/>
          <a:ln/>
        </p:spPr>
        <p:txBody>
          <a:bodyPr lIns="93158" tIns="46579" rIns="93158" bIns="46579"/>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3" name="Rectangle 2"/>
          <p:cNvSpPr>
            <a:spLocks noGrp="1" noRot="1" noChangeAspect="1" noChangeArrowheads="1" noTextEdit="1"/>
          </p:cNvSpPr>
          <p:nvPr>
            <p:ph type="sldImg"/>
          </p:nvPr>
        </p:nvSpPr>
        <p:spPr>
          <a:ln/>
        </p:spPr>
      </p:sp>
      <p:sp>
        <p:nvSpPr>
          <p:cNvPr id="7864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1" name="Rectangle 2"/>
          <p:cNvSpPr>
            <a:spLocks noGrp="1" noRot="1" noChangeAspect="1" noChangeArrowheads="1" noTextEdit="1"/>
          </p:cNvSpPr>
          <p:nvPr>
            <p:ph type="sldImg"/>
          </p:nvPr>
        </p:nvSpPr>
        <p:spPr>
          <a:ln/>
        </p:spPr>
      </p:sp>
      <p:sp>
        <p:nvSpPr>
          <p:cNvPr id="7884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29" name="Rectangle 2"/>
          <p:cNvSpPr>
            <a:spLocks noGrp="1" noRot="1" noChangeAspect="1" noChangeArrowheads="1" noTextEdit="1"/>
          </p:cNvSpPr>
          <p:nvPr>
            <p:ph type="sldImg"/>
          </p:nvPr>
        </p:nvSpPr>
        <p:spPr>
          <a:ln/>
        </p:spPr>
      </p:sp>
      <p:sp>
        <p:nvSpPr>
          <p:cNvPr id="79053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Rot="1" noChangeAspect="1" noChangeArrowheads="1" noTextEdit="1"/>
          </p:cNvSpPr>
          <p:nvPr>
            <p:ph type="sldImg"/>
          </p:nvPr>
        </p:nvSpPr>
        <p:spPr>
          <a:ln/>
        </p:spPr>
      </p:sp>
      <p:sp>
        <p:nvSpPr>
          <p:cNvPr id="8263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5" name="Rectangle 2"/>
          <p:cNvSpPr>
            <a:spLocks noGrp="1" noRot="1" noChangeAspect="1" noChangeArrowheads="1" noTextEdit="1"/>
          </p:cNvSpPr>
          <p:nvPr>
            <p:ph type="sldImg"/>
          </p:nvPr>
        </p:nvSpPr>
        <p:spPr>
          <a:ln/>
        </p:spPr>
      </p:sp>
      <p:sp>
        <p:nvSpPr>
          <p:cNvPr id="7946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3" name="Rectangle 2"/>
          <p:cNvSpPr>
            <a:spLocks noGrp="1" noRot="1" noChangeAspect="1" noChangeArrowheads="1" noTextEdit="1"/>
          </p:cNvSpPr>
          <p:nvPr>
            <p:ph type="sldImg"/>
          </p:nvPr>
        </p:nvSpPr>
        <p:spPr>
          <a:ln/>
        </p:spPr>
      </p:sp>
      <p:sp>
        <p:nvSpPr>
          <p:cNvPr id="49459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1" name="Rectangle 2"/>
          <p:cNvSpPr>
            <a:spLocks noGrp="1" noRot="1" noChangeAspect="1" noChangeArrowheads="1" noTextEdit="1"/>
          </p:cNvSpPr>
          <p:nvPr>
            <p:ph type="sldImg"/>
          </p:nvPr>
        </p:nvSpPr>
        <p:spPr>
          <a:ln/>
        </p:spPr>
      </p:sp>
      <p:sp>
        <p:nvSpPr>
          <p:cNvPr id="4864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49" name="Rectangle 2"/>
          <p:cNvSpPr>
            <a:spLocks noGrp="1" noRot="1" noChangeAspect="1" noChangeArrowheads="1" noTextEdit="1"/>
          </p:cNvSpPr>
          <p:nvPr>
            <p:ph type="sldImg"/>
          </p:nvPr>
        </p:nvSpPr>
        <p:spPr>
          <a:ln/>
        </p:spPr>
      </p:sp>
      <p:sp>
        <p:nvSpPr>
          <p:cNvPr id="48845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7" name="Rectangle 2"/>
          <p:cNvSpPr>
            <a:spLocks noGrp="1" noRot="1" noChangeAspect="1" noChangeArrowheads="1" noTextEdit="1"/>
          </p:cNvSpPr>
          <p:nvPr>
            <p:ph type="sldImg"/>
          </p:nvPr>
        </p:nvSpPr>
        <p:spPr>
          <a:ln/>
        </p:spPr>
      </p:sp>
      <p:sp>
        <p:nvSpPr>
          <p:cNvPr id="49049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BCC0A3-69A8-4CB6-A3C9-F4F3922DDDE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5CF1F4-4AF3-45D2-B840-B62D6E8378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9225"/>
            <a:ext cx="1943100" cy="5946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49225"/>
            <a:ext cx="5676900" cy="5946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C33E25-65F4-4AD9-8754-CEF99AABC72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8"/>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defRPr/>
            </a:pPr>
            <a:r>
              <a:rPr lang="en-US" sz="4400" b="1">
                <a:solidFill>
                  <a:schemeClr val="tx2"/>
                </a:solidFill>
              </a:rPr>
              <a:t>Click to edit Master title style</a:t>
            </a:r>
          </a:p>
        </p:txBody>
      </p:sp>
      <p:sp>
        <p:nvSpPr>
          <p:cNvPr id="3" name="Rectangle 9"/>
          <p:cNvSpPr>
            <a:spLocks noChangeArrowheads="1"/>
          </p:cNvSpPr>
          <p:nvPr/>
        </p:nvSpPr>
        <p:spPr bwMode="auto">
          <a:xfrm>
            <a:off x="457200" y="6245225"/>
            <a:ext cx="2133600" cy="476250"/>
          </a:xfrm>
          <a:prstGeom prst="rect">
            <a:avLst/>
          </a:prstGeom>
          <a:noFill/>
          <a:ln w="9525">
            <a:noFill/>
            <a:miter lim="800000"/>
            <a:headEnd/>
            <a:tailEnd/>
          </a:ln>
          <a:effectLst/>
        </p:spPr>
        <p:txBody>
          <a:bodyPr/>
          <a:lstStyle/>
          <a:p>
            <a:pPr>
              <a:defRPr/>
            </a:pPr>
            <a:endParaRPr lang="en-US" sz="1400"/>
          </a:p>
        </p:txBody>
      </p:sp>
      <p:sp>
        <p:nvSpPr>
          <p:cNvPr id="4" name="Rectangle 10"/>
          <p:cNvSpPr>
            <a:spLocks noChangeArrowheads="1"/>
          </p:cNvSpPr>
          <p:nvPr/>
        </p:nvSpPr>
        <p:spPr bwMode="auto">
          <a:xfrm>
            <a:off x="3124200" y="6245225"/>
            <a:ext cx="2895600" cy="476250"/>
          </a:xfrm>
          <a:prstGeom prst="rect">
            <a:avLst/>
          </a:prstGeom>
          <a:noFill/>
          <a:ln w="9525">
            <a:noFill/>
            <a:miter lim="800000"/>
            <a:headEnd/>
            <a:tailEnd/>
          </a:ln>
          <a:effectLst/>
        </p:spPr>
        <p:txBody>
          <a:bodyPr/>
          <a:lstStyle/>
          <a:p>
            <a:pPr algn="ctr">
              <a:defRPr/>
            </a:pPr>
            <a:endParaRPr lang="en-US" sz="1400"/>
          </a:p>
        </p:txBody>
      </p:sp>
      <p:sp>
        <p:nvSpPr>
          <p:cNvPr id="5" name="Rectangle 12" descr="Narrow horizontal"/>
          <p:cNvSpPr>
            <a:spLocks noChangeArrowheads="1"/>
          </p:cNvSpPr>
          <p:nvPr userDrawn="1"/>
        </p:nvSpPr>
        <p:spPr bwMode="auto">
          <a:xfrm>
            <a:off x="0" y="0"/>
            <a:ext cx="9144000" cy="1906588"/>
          </a:xfrm>
          <a:prstGeom prst="rect">
            <a:avLst/>
          </a:prstGeom>
          <a:pattFill prst="narHorz">
            <a:fgClr>
              <a:srgbClr val="CC9900"/>
            </a:fgClr>
            <a:bgClr>
              <a:srgbClr val="FFFFCC"/>
            </a:bgClr>
          </a:pattFill>
          <a:ln w="38100" cap="sq">
            <a:noFill/>
            <a:miter lim="800000"/>
            <a:headEnd type="none" w="sm" len="sm"/>
            <a:tailEnd type="none" w="sm" len="sm"/>
          </a:ln>
          <a:effectLst/>
        </p:spPr>
        <p:txBody>
          <a:bodyPr wrap="none" anchor="ctr"/>
          <a:lstStyle/>
          <a:p>
            <a:pPr eaLnBrk="0" hangingPunct="0">
              <a:defRPr/>
            </a:pPr>
            <a:endParaRPr lang="en-US"/>
          </a:p>
        </p:txBody>
      </p:sp>
      <p:sp>
        <p:nvSpPr>
          <p:cNvPr id="6" name="Line 13"/>
          <p:cNvSpPr>
            <a:spLocks noChangeShapeType="1"/>
          </p:cNvSpPr>
          <p:nvPr userDrawn="1"/>
        </p:nvSpPr>
        <p:spPr bwMode="auto">
          <a:xfrm>
            <a:off x="0" y="3973513"/>
            <a:ext cx="9144000" cy="0"/>
          </a:xfrm>
          <a:prstGeom prst="line">
            <a:avLst/>
          </a:prstGeom>
          <a:noFill/>
          <a:ln w="82550" cmpd="tri">
            <a:pattFill prst="narHorz">
              <a:fgClr>
                <a:srgbClr val="000000"/>
              </a:fgClr>
              <a:bgClr>
                <a:srgbClr val="CC9900"/>
              </a:bgClr>
            </a:pattFill>
            <a:round/>
            <a:headEnd type="none" w="sm" len="sm"/>
            <a:tailEnd type="none" w="sm" len="sm"/>
          </a:ln>
          <a:effectLst/>
        </p:spPr>
        <p:txBody>
          <a:bodyPr/>
          <a:lstStyle/>
          <a:p>
            <a:pPr eaLnBrk="0" hangingPunct="0">
              <a:defRPr/>
            </a:pPr>
            <a:endParaRPr lang="en-US"/>
          </a:p>
        </p:txBody>
      </p:sp>
      <p:sp>
        <p:nvSpPr>
          <p:cNvPr id="7" name="Line 13"/>
          <p:cNvSpPr>
            <a:spLocks noChangeShapeType="1"/>
          </p:cNvSpPr>
          <p:nvPr userDrawn="1"/>
        </p:nvSpPr>
        <p:spPr bwMode="auto">
          <a:xfrm>
            <a:off x="-3175" y="1906588"/>
            <a:ext cx="9144000" cy="0"/>
          </a:xfrm>
          <a:prstGeom prst="line">
            <a:avLst/>
          </a:prstGeom>
          <a:noFill/>
          <a:ln w="82550" cmpd="tri">
            <a:pattFill prst="narHorz">
              <a:fgClr>
                <a:srgbClr val="000000"/>
              </a:fgClr>
              <a:bgClr>
                <a:srgbClr val="CC9900"/>
              </a:bgClr>
            </a:pattFill>
            <a:round/>
            <a:headEnd type="none" w="sm" len="sm"/>
            <a:tailEnd type="none" w="sm" len="sm"/>
          </a:ln>
          <a:effectLst/>
        </p:spPr>
        <p:txBody>
          <a:bodyPr/>
          <a:lstStyle/>
          <a:p>
            <a:pPr eaLnBrk="0" hangingPunct="0">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60376"/>
            <a:ext cx="9144000" cy="1143000"/>
          </a:xfrm>
        </p:spPr>
        <p:txBody>
          <a:bodyPr/>
          <a:lstStyle>
            <a:lvl1pPr algn="ct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23747" y="1683834"/>
            <a:ext cx="8218449" cy="4806176"/>
          </a:xfrm>
        </p:spPr>
        <p:txBody>
          <a:bodyPr/>
          <a:lstStyle>
            <a:lvl1pPr marL="457200" indent="-401638">
              <a:lnSpc>
                <a:spcPct val="114000"/>
              </a:lnSpc>
              <a:spcBef>
                <a:spcPts val="600"/>
              </a:spcBef>
              <a:buSzPct val="80000"/>
              <a:defRPr sz="3000"/>
            </a:lvl1pPr>
            <a:lvl2pPr marL="692150" indent="-234950">
              <a:lnSpc>
                <a:spcPct val="114000"/>
              </a:lnSpc>
              <a:spcBef>
                <a:spcPts val="600"/>
              </a:spcBef>
              <a:buSzPct val="120000"/>
              <a:buFont typeface="Wingdings" pitchFamily="2" charset="2"/>
              <a:buChar char="§"/>
              <a:defRPr sz="2600"/>
            </a:lvl2pPr>
            <a:lvl3pPr marL="1149350" indent="-290513">
              <a:buSzPct val="85000"/>
              <a:buFont typeface="Wingdings" pitchFamily="2" charset="2"/>
              <a:buChar char="q"/>
              <a:defRPr sz="20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6910388" y="6557963"/>
            <a:ext cx="2133600" cy="166687"/>
          </a:xfrm>
        </p:spPr>
        <p:txBody>
          <a:bodyPr/>
          <a:lstStyle>
            <a:lvl1pPr algn="r">
              <a:defRPr sz="1000" b="1">
                <a:solidFill>
                  <a:schemeClr val="tx1">
                    <a:lumMod val="50000"/>
                    <a:lumOff val="50000"/>
                  </a:schemeClr>
                </a:solidFill>
              </a:defRPr>
            </a:lvl1pPr>
          </a:lstStyle>
          <a:p>
            <a:pPr>
              <a:defRPr/>
            </a:pPr>
            <a:r>
              <a:rPr lang="en-US"/>
              <a:t>CAP - </a:t>
            </a:r>
            <a:fld id="{318AD502-5FF9-4C40-8E0C-6E3EF7F9CD30}" type="slidenum">
              <a:rPr lang="en-US"/>
              <a:pPr>
                <a:defRPr/>
              </a:pPr>
              <a:t>‹#›</a:t>
            </a:fld>
            <a:endParaRPr lang="en-US" dirty="0"/>
          </a:p>
        </p:txBody>
      </p:sp>
    </p:spTree>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5"/>
          <p:cNvSpPr txBox="1">
            <a:spLocks/>
          </p:cNvSpPr>
          <p:nvPr userDrawn="1"/>
        </p:nvSpPr>
        <p:spPr bwMode="auto">
          <a:xfrm>
            <a:off x="6910388" y="6557963"/>
            <a:ext cx="2133600" cy="166687"/>
          </a:xfrm>
          <a:prstGeom prst="rect">
            <a:avLst/>
          </a:prstGeom>
          <a:noFill/>
          <a:ln w="9525">
            <a:noFill/>
            <a:miter lim="800000"/>
            <a:headEnd/>
            <a:tailEnd/>
          </a:ln>
          <a:effectLst/>
        </p:spPr>
        <p:txBody>
          <a:bodyPr/>
          <a:lstStyle>
            <a:lvl1pPr algn="r">
              <a:defRPr sz="1000" b="1"/>
            </a:lvl1pPr>
          </a:lstStyle>
          <a:p>
            <a:pPr>
              <a:defRPr/>
            </a:pPr>
            <a:r>
              <a:rPr lang="en-US" dirty="0" smtClean="0">
                <a:solidFill>
                  <a:schemeClr val="tx1">
                    <a:lumMod val="50000"/>
                    <a:lumOff val="50000"/>
                  </a:schemeClr>
                </a:solidFill>
              </a:rPr>
              <a:t>CAP - </a:t>
            </a:r>
            <a:fld id="{0E40217F-5BD2-4AE5-94D4-1AD992270464}" type="slidenum">
              <a:rPr lang="en-US" smtClean="0">
                <a:solidFill>
                  <a:schemeClr val="tx1">
                    <a:lumMod val="50000"/>
                    <a:lumOff val="50000"/>
                  </a:schemeClr>
                </a:solidFill>
              </a:rPr>
              <a:pPr>
                <a:defRPr/>
              </a:pPr>
              <a:t>‹#›</a:t>
            </a:fld>
            <a:endParaRPr lang="en-US" dirty="0" smtClean="0">
              <a:solidFill>
                <a:schemeClr val="tx1">
                  <a:lumMod val="50000"/>
                  <a:lumOff val="50000"/>
                </a:schemeClr>
              </a:solidFill>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EE50C3-A170-4198-B742-BC8EBA89F76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5"/>
          <p:cNvSpPr txBox="1">
            <a:spLocks/>
          </p:cNvSpPr>
          <p:nvPr userDrawn="1"/>
        </p:nvSpPr>
        <p:spPr bwMode="auto">
          <a:xfrm>
            <a:off x="6910388" y="6557963"/>
            <a:ext cx="2133600" cy="166687"/>
          </a:xfrm>
          <a:prstGeom prst="rect">
            <a:avLst/>
          </a:prstGeom>
          <a:noFill/>
          <a:ln w="9525">
            <a:noFill/>
            <a:miter lim="800000"/>
            <a:headEnd/>
            <a:tailEnd/>
          </a:ln>
          <a:effectLst/>
        </p:spPr>
        <p:txBody>
          <a:bodyPr/>
          <a:lstStyle>
            <a:lvl1pPr algn="r">
              <a:defRPr sz="1000" b="1"/>
            </a:lvl1pPr>
          </a:lstStyle>
          <a:p>
            <a:pPr>
              <a:defRPr/>
            </a:pPr>
            <a:r>
              <a:rPr lang="en-US" dirty="0" smtClean="0">
                <a:solidFill>
                  <a:schemeClr val="tx1">
                    <a:lumMod val="50000"/>
                    <a:lumOff val="50000"/>
                  </a:schemeClr>
                </a:solidFill>
              </a:rPr>
              <a:t>CAP - </a:t>
            </a:r>
            <a:fld id="{3E2277FB-A879-4E30-9A2E-B284172E11BA}" type="slidenum">
              <a:rPr lang="en-US" smtClean="0">
                <a:solidFill>
                  <a:schemeClr val="tx1">
                    <a:lumMod val="50000"/>
                    <a:lumOff val="50000"/>
                  </a:schemeClr>
                </a:solidFill>
              </a:rPr>
              <a:pPr>
                <a:defRPr/>
              </a:pPr>
              <a:t>‹#›</a:t>
            </a:fld>
            <a:endParaRPr lang="en-US" dirty="0" smtClean="0">
              <a:solidFill>
                <a:schemeClr val="tx1">
                  <a:lumMod val="50000"/>
                  <a:lumOff val="50000"/>
                </a:schemeClr>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55750"/>
            <a:ext cx="3810000" cy="4540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5750"/>
            <a:ext cx="3810000" cy="4540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23F5543B-07B4-4B62-8BF0-EF5E2D4A356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lide Number Placeholder 5"/>
          <p:cNvSpPr txBox="1">
            <a:spLocks/>
          </p:cNvSpPr>
          <p:nvPr userDrawn="1"/>
        </p:nvSpPr>
        <p:spPr bwMode="auto">
          <a:xfrm>
            <a:off x="6910388" y="6557963"/>
            <a:ext cx="2133600" cy="166687"/>
          </a:xfrm>
          <a:prstGeom prst="rect">
            <a:avLst/>
          </a:prstGeom>
          <a:noFill/>
          <a:ln w="9525">
            <a:noFill/>
            <a:miter lim="800000"/>
            <a:headEnd/>
            <a:tailEnd/>
          </a:ln>
          <a:effectLst/>
        </p:spPr>
        <p:txBody>
          <a:bodyPr/>
          <a:lstStyle>
            <a:lvl1pPr algn="r">
              <a:defRPr sz="1000" b="1"/>
            </a:lvl1pPr>
          </a:lstStyle>
          <a:p>
            <a:pPr>
              <a:defRPr/>
            </a:pPr>
            <a:r>
              <a:rPr lang="en-US" dirty="0" smtClean="0">
                <a:solidFill>
                  <a:schemeClr val="tx1">
                    <a:lumMod val="50000"/>
                    <a:lumOff val="50000"/>
                  </a:schemeClr>
                </a:solidFill>
              </a:rPr>
              <a:t>CAP - </a:t>
            </a:r>
            <a:fld id="{75334A08-6E95-418B-90A3-694B49C5D76E}" type="slidenum">
              <a:rPr lang="en-US" smtClean="0">
                <a:solidFill>
                  <a:schemeClr val="tx1">
                    <a:lumMod val="50000"/>
                    <a:lumOff val="50000"/>
                  </a:schemeClr>
                </a:solidFill>
              </a:rPr>
              <a:pPr>
                <a:defRPr/>
              </a:pPr>
              <a:t>‹#›</a:t>
            </a:fld>
            <a:endParaRPr lang="en-US" dirty="0" smtClean="0">
              <a:solidFill>
                <a:schemeClr val="tx1">
                  <a:lumMod val="50000"/>
                  <a:lumOff val="50000"/>
                </a:schemeClr>
              </a:solidFill>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3C26BBD6-6AD5-45BB-AD64-9BDA06EB8B5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Slide Number Placeholder 5"/>
          <p:cNvSpPr txBox="1">
            <a:spLocks/>
          </p:cNvSpPr>
          <p:nvPr userDrawn="1"/>
        </p:nvSpPr>
        <p:spPr bwMode="auto">
          <a:xfrm>
            <a:off x="6910388" y="6557963"/>
            <a:ext cx="2133600" cy="166687"/>
          </a:xfrm>
          <a:prstGeom prst="rect">
            <a:avLst/>
          </a:prstGeom>
          <a:noFill/>
          <a:ln w="9525">
            <a:noFill/>
            <a:miter lim="800000"/>
            <a:headEnd/>
            <a:tailEnd/>
          </a:ln>
          <a:effectLst/>
        </p:spPr>
        <p:txBody>
          <a:bodyPr/>
          <a:lstStyle>
            <a:lvl1pPr algn="r">
              <a:defRPr sz="1000" b="1"/>
            </a:lvl1pPr>
          </a:lstStyle>
          <a:p>
            <a:pPr>
              <a:defRPr/>
            </a:pPr>
            <a:r>
              <a:rPr lang="en-US" dirty="0" smtClean="0">
                <a:solidFill>
                  <a:schemeClr val="tx1">
                    <a:lumMod val="50000"/>
                    <a:lumOff val="50000"/>
                  </a:schemeClr>
                </a:solidFill>
              </a:rPr>
              <a:t>CAP - </a:t>
            </a:r>
            <a:fld id="{4529817B-ABB7-4C37-8DAE-E9792EC0C062}" type="slidenum">
              <a:rPr lang="en-US" smtClean="0">
                <a:solidFill>
                  <a:schemeClr val="tx1">
                    <a:lumMod val="50000"/>
                    <a:lumOff val="50000"/>
                  </a:schemeClr>
                </a:solidFill>
              </a:rPr>
              <a:pPr>
                <a:defRPr/>
              </a:pPr>
              <a:t>‹#›</a:t>
            </a:fld>
            <a:endParaRPr lang="en-US" dirty="0" smtClean="0">
              <a:solidFill>
                <a:schemeClr val="tx1">
                  <a:lumMod val="50000"/>
                  <a:lumOff val="50000"/>
                </a:schemeClr>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A81006F9-1D0A-4AEE-AEF0-729D5837936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p:nvPr userDrawn="1"/>
        </p:nvSpPr>
        <p:spPr bwMode="auto">
          <a:xfrm>
            <a:off x="0" y="0"/>
            <a:ext cx="9144000" cy="1560513"/>
          </a:xfrm>
          <a:prstGeom prst="rect">
            <a:avLst/>
          </a:prstGeom>
          <a:solidFill>
            <a:schemeClr val="bg1"/>
          </a:solidFill>
          <a:ln w="12700" cap="sq" cmpd="sng" algn="ctr">
            <a:noFill/>
            <a:prstDash val="solid"/>
            <a:round/>
            <a:headEnd type="none" w="sm" len="sm"/>
            <a:tailEnd type="none" w="sm" len="sm"/>
          </a:ln>
          <a:effectLst/>
        </p:spPr>
        <p:txBody>
          <a:bodyPr/>
          <a:lstStyle/>
          <a:p>
            <a:pPr eaLnBrk="0" hangingPunct="0">
              <a:defRPr/>
            </a:pPr>
            <a:endParaRPr lang="en-US"/>
          </a:p>
        </p:txBody>
      </p:sp>
      <p:sp>
        <p:nvSpPr>
          <p:cNvPr id="3" name="Slide Number Placeholder 5"/>
          <p:cNvSpPr txBox="1">
            <a:spLocks/>
          </p:cNvSpPr>
          <p:nvPr userDrawn="1"/>
        </p:nvSpPr>
        <p:spPr bwMode="auto">
          <a:xfrm>
            <a:off x="6910388" y="6557963"/>
            <a:ext cx="2133600" cy="166687"/>
          </a:xfrm>
          <a:prstGeom prst="rect">
            <a:avLst/>
          </a:prstGeom>
          <a:noFill/>
          <a:ln w="9525">
            <a:noFill/>
            <a:miter lim="800000"/>
            <a:headEnd/>
            <a:tailEnd/>
          </a:ln>
          <a:effectLst/>
        </p:spPr>
        <p:txBody>
          <a:bodyPr/>
          <a:lstStyle>
            <a:lvl1pPr algn="r">
              <a:defRPr sz="1000" b="1"/>
            </a:lvl1pPr>
          </a:lstStyle>
          <a:p>
            <a:pPr>
              <a:defRPr/>
            </a:pPr>
            <a:r>
              <a:rPr lang="en-US" dirty="0" smtClean="0">
                <a:solidFill>
                  <a:schemeClr val="tx1">
                    <a:lumMod val="50000"/>
                    <a:lumOff val="50000"/>
                  </a:schemeClr>
                </a:solidFill>
              </a:rPr>
              <a:t>CAP - </a:t>
            </a:r>
            <a:fld id="{64F4650A-936A-4511-84DB-9254E034B22A}" type="slidenum">
              <a:rPr lang="en-US" smtClean="0">
                <a:solidFill>
                  <a:schemeClr val="tx1">
                    <a:lumMod val="50000"/>
                    <a:lumOff val="50000"/>
                  </a:schemeClr>
                </a:solidFill>
              </a:rPr>
              <a:pPr>
                <a:defRPr/>
              </a:pPr>
              <a:t>‹#›</a:t>
            </a:fld>
            <a:endParaRPr lang="en-US" dirty="0" smtClean="0">
              <a:solidFill>
                <a:schemeClr val="tx1">
                  <a:lumMod val="50000"/>
                  <a:lumOff val="50000"/>
                </a:schemeClr>
              </a:solidFill>
            </a:endParaRPr>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C54FFCB0-52B7-41EA-AEB0-DB0CC72F6B9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lide Number Placeholder 5"/>
          <p:cNvSpPr txBox="1">
            <a:spLocks/>
          </p:cNvSpPr>
          <p:nvPr userDrawn="1"/>
        </p:nvSpPr>
        <p:spPr bwMode="auto">
          <a:xfrm>
            <a:off x="6910388" y="6557963"/>
            <a:ext cx="2133600" cy="166687"/>
          </a:xfrm>
          <a:prstGeom prst="rect">
            <a:avLst/>
          </a:prstGeom>
          <a:noFill/>
          <a:ln w="9525">
            <a:noFill/>
            <a:miter lim="800000"/>
            <a:headEnd/>
            <a:tailEnd/>
          </a:ln>
          <a:effectLst/>
        </p:spPr>
        <p:txBody>
          <a:bodyPr/>
          <a:lstStyle>
            <a:lvl1pPr algn="r">
              <a:defRPr sz="1000" b="1"/>
            </a:lvl1pPr>
          </a:lstStyle>
          <a:p>
            <a:pPr>
              <a:defRPr/>
            </a:pPr>
            <a:r>
              <a:rPr lang="en-US" dirty="0" smtClean="0">
                <a:solidFill>
                  <a:schemeClr val="tx1">
                    <a:lumMod val="50000"/>
                    <a:lumOff val="50000"/>
                  </a:schemeClr>
                </a:solidFill>
              </a:rPr>
              <a:t>CAP - </a:t>
            </a:r>
            <a:fld id="{734EF06B-BD0F-492E-B1FA-1F695C5B384B}" type="slidenum">
              <a:rPr lang="en-US" smtClean="0">
                <a:solidFill>
                  <a:schemeClr val="tx1">
                    <a:lumMod val="50000"/>
                    <a:lumOff val="50000"/>
                  </a:schemeClr>
                </a:solidFill>
              </a:rPr>
              <a:pPr>
                <a:defRPr/>
              </a:pPr>
              <a:t>‹#›</a:t>
            </a:fld>
            <a:endParaRPr lang="en-US" dirty="0" smtClean="0">
              <a:solidFill>
                <a:schemeClr val="tx1">
                  <a:lumMod val="50000"/>
                  <a:lumOff val="50000"/>
                </a:schemeClr>
              </a:solidFill>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27C31A8-DFAC-4A45-A999-8109856EE37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52E17F-F6F4-4BED-9EB8-CA4C3FACC40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lide Number Placeholder 5"/>
          <p:cNvSpPr txBox="1">
            <a:spLocks/>
          </p:cNvSpPr>
          <p:nvPr userDrawn="1"/>
        </p:nvSpPr>
        <p:spPr bwMode="auto">
          <a:xfrm>
            <a:off x="6910388" y="6557963"/>
            <a:ext cx="2133600" cy="166687"/>
          </a:xfrm>
          <a:prstGeom prst="rect">
            <a:avLst/>
          </a:prstGeom>
          <a:noFill/>
          <a:ln w="9525">
            <a:noFill/>
            <a:miter lim="800000"/>
            <a:headEnd/>
            <a:tailEnd/>
          </a:ln>
          <a:effectLst/>
        </p:spPr>
        <p:txBody>
          <a:bodyPr/>
          <a:lstStyle>
            <a:lvl1pPr algn="r">
              <a:defRPr sz="1000" b="1"/>
            </a:lvl1pPr>
          </a:lstStyle>
          <a:p>
            <a:pPr>
              <a:defRPr/>
            </a:pPr>
            <a:r>
              <a:rPr lang="en-US" dirty="0" smtClean="0">
                <a:solidFill>
                  <a:schemeClr val="tx1">
                    <a:lumMod val="50000"/>
                    <a:lumOff val="50000"/>
                  </a:schemeClr>
                </a:solidFill>
              </a:rPr>
              <a:t>CAP - </a:t>
            </a:r>
            <a:fld id="{4CCF48F0-2DAF-4C71-9A0C-1200F030919D}" type="slidenum">
              <a:rPr lang="en-US" smtClean="0">
                <a:solidFill>
                  <a:schemeClr val="tx1">
                    <a:lumMod val="50000"/>
                    <a:lumOff val="50000"/>
                  </a:schemeClr>
                </a:solidFill>
              </a:rPr>
              <a:pPr>
                <a:defRPr/>
              </a:pPr>
              <a:t>‹#›</a:t>
            </a:fld>
            <a:endParaRPr lang="en-US" dirty="0" smtClean="0">
              <a:solidFill>
                <a:schemeClr val="tx1">
                  <a:lumMod val="50000"/>
                  <a:lumOff val="50000"/>
                </a:schemeClr>
              </a:solidFill>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ADC9648-565D-401F-B84B-ED7DA37C10C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Slide Number Placeholder 5"/>
          <p:cNvSpPr txBox="1">
            <a:spLocks/>
          </p:cNvSpPr>
          <p:nvPr userDrawn="1"/>
        </p:nvSpPr>
        <p:spPr bwMode="auto">
          <a:xfrm>
            <a:off x="6877050" y="6557963"/>
            <a:ext cx="2133600" cy="166687"/>
          </a:xfrm>
          <a:prstGeom prst="rect">
            <a:avLst/>
          </a:prstGeom>
          <a:noFill/>
          <a:ln w="9525">
            <a:noFill/>
            <a:miter lim="800000"/>
            <a:headEnd/>
            <a:tailEnd/>
          </a:ln>
          <a:effectLst/>
        </p:spPr>
        <p:txBody>
          <a:bodyPr/>
          <a:lstStyle>
            <a:lvl1pPr algn="r">
              <a:defRPr sz="1000" b="1"/>
            </a:lvl1pPr>
          </a:lstStyle>
          <a:p>
            <a:pPr>
              <a:defRPr/>
            </a:pPr>
            <a:r>
              <a:rPr lang="en-US" smtClean="0"/>
              <a:t>CAP - </a:t>
            </a:r>
            <a:fld id="{82B3AFCA-2A1B-46E2-9F00-B9E7DC3950B2}" type="slidenum">
              <a:rPr lang="en-US" smtClean="0"/>
              <a:pPr>
                <a:defRPr/>
              </a:pPr>
              <a:t>‹#›</a:t>
            </a:fld>
            <a:endParaRPr lang="en-US" dirty="0" smtClean="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C213E9-B6CA-42CD-9B93-9E3A1E3AA4B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Slide Number Placeholder 5"/>
          <p:cNvSpPr txBox="1">
            <a:spLocks/>
          </p:cNvSpPr>
          <p:nvPr userDrawn="1"/>
        </p:nvSpPr>
        <p:spPr bwMode="auto">
          <a:xfrm>
            <a:off x="6877050" y="6557963"/>
            <a:ext cx="2133600" cy="166687"/>
          </a:xfrm>
          <a:prstGeom prst="rect">
            <a:avLst/>
          </a:prstGeom>
          <a:noFill/>
          <a:ln w="9525">
            <a:noFill/>
            <a:miter lim="800000"/>
            <a:headEnd/>
            <a:tailEnd/>
          </a:ln>
          <a:effectLst/>
        </p:spPr>
        <p:txBody>
          <a:bodyPr/>
          <a:lstStyle>
            <a:lvl1pPr algn="r">
              <a:defRPr sz="1000" b="1"/>
            </a:lvl1pPr>
          </a:lstStyle>
          <a:p>
            <a:pPr>
              <a:defRPr/>
            </a:pPr>
            <a:r>
              <a:rPr lang="en-US" smtClean="0"/>
              <a:t>CAP - </a:t>
            </a:r>
            <a:fld id="{74B0E29F-7268-4828-8AA0-3A196E401023}" type="slidenum">
              <a:rPr lang="en-US" smtClean="0"/>
              <a:pPr>
                <a:defRPr/>
              </a:pPr>
              <a:t>‹#›</a:t>
            </a:fld>
            <a:endParaRPr lang="en-US" dirty="0" smtClean="0"/>
          </a:p>
        </p:txBody>
      </p:sp>
      <p:sp>
        <p:nvSpPr>
          <p:cNvPr id="2" name="Vertical Title 1"/>
          <p:cNvSpPr>
            <a:spLocks noGrp="1"/>
          </p:cNvSpPr>
          <p:nvPr>
            <p:ph type="title" orient="vert"/>
          </p:nvPr>
        </p:nvSpPr>
        <p:spPr>
          <a:xfrm>
            <a:off x="6515100" y="149225"/>
            <a:ext cx="1943100" cy="5946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49225"/>
            <a:ext cx="5676900" cy="5946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62C9F8-2854-4A9D-8A79-B5DC0BB0BE2A}"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4" name="Slide Number Placeholder 5"/>
          <p:cNvSpPr txBox="1">
            <a:spLocks/>
          </p:cNvSpPr>
          <p:nvPr userDrawn="1"/>
        </p:nvSpPr>
        <p:spPr bwMode="auto">
          <a:xfrm>
            <a:off x="6910388" y="6557963"/>
            <a:ext cx="2133600" cy="166687"/>
          </a:xfrm>
          <a:prstGeom prst="rect">
            <a:avLst/>
          </a:prstGeom>
          <a:noFill/>
          <a:ln w="9525">
            <a:noFill/>
            <a:miter lim="800000"/>
            <a:headEnd/>
            <a:tailEnd/>
          </a:ln>
          <a:effectLst/>
        </p:spPr>
        <p:txBody>
          <a:bodyPr/>
          <a:lstStyle>
            <a:lvl1pPr algn="r">
              <a:defRPr sz="1000" b="1"/>
            </a:lvl1pPr>
          </a:lstStyle>
          <a:p>
            <a:pPr>
              <a:defRPr/>
            </a:pPr>
            <a:r>
              <a:rPr lang="en-US" dirty="0" smtClean="0">
                <a:solidFill>
                  <a:schemeClr val="tx1">
                    <a:lumMod val="50000"/>
                    <a:lumOff val="50000"/>
                  </a:schemeClr>
                </a:solidFill>
              </a:rPr>
              <a:t>CAP - </a:t>
            </a:r>
            <a:fld id="{4F0C892F-9364-4706-8A91-AD170875E34A}" type="slidenum">
              <a:rPr lang="en-US" smtClean="0">
                <a:solidFill>
                  <a:schemeClr val="tx1">
                    <a:lumMod val="50000"/>
                    <a:lumOff val="50000"/>
                  </a:schemeClr>
                </a:solidFill>
              </a:rPr>
              <a:pPr>
                <a:defRPr/>
              </a:pPr>
              <a:t>‹#›</a:t>
            </a:fld>
            <a:endParaRPr lang="en-US" dirty="0" smtClean="0">
              <a:solidFill>
                <a:schemeClr val="tx1">
                  <a:lumMod val="50000"/>
                  <a:lumOff val="50000"/>
                </a:schemeClr>
              </a:solidFill>
            </a:endParaRPr>
          </a:p>
        </p:txBody>
      </p:sp>
      <p:sp>
        <p:nvSpPr>
          <p:cNvPr id="2" name="Title 1"/>
          <p:cNvSpPr>
            <a:spLocks noGrp="1"/>
          </p:cNvSpPr>
          <p:nvPr>
            <p:ph type="title"/>
          </p:nvPr>
        </p:nvSpPr>
        <p:spPr>
          <a:xfrm>
            <a:off x="685800" y="149225"/>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55750"/>
            <a:ext cx="7772400" cy="4540250"/>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91236C-AE2B-4957-8E06-E17502B53588}"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BB92AAF-C3FF-48BF-ACCF-377D29D434FB}" type="datetimeFigureOut">
              <a:rPr lang="en-US"/>
              <a:pPr>
                <a:defRPr/>
              </a:pPr>
              <a:t>7/1/2009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679E2F-AD34-441B-8F4A-48046335E5E6}"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93B4CF-9171-4122-B419-C61E3471B2F0}" type="datetimeFigureOut">
              <a:rPr lang="en-US"/>
              <a:pPr>
                <a:defRPr/>
              </a:pPr>
              <a:t>7/1/2009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4EEA38-3CB0-461B-8024-FAC886074CF0}"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9385E3-7EC8-4006-9BAB-35988780109E}" type="datetimeFigureOut">
              <a:rPr lang="en-US"/>
              <a:pPr>
                <a:defRPr/>
              </a:pPr>
              <a:t>7/1/2009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D99C07-70A9-412D-8E80-BA211162409D}"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AF03113-D028-4995-BAC9-2B1FC9E78FD1}" type="datetimeFigureOut">
              <a:rPr lang="en-US"/>
              <a:pPr>
                <a:defRPr/>
              </a:pPr>
              <a:t>7/1/2009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045C15-E370-448C-9F12-96C878D16204}"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505599-D22E-43F7-8366-623110CD350F}" type="datetimeFigureOut">
              <a:rPr lang="en-US"/>
              <a:pPr>
                <a:defRPr/>
              </a:pPr>
              <a:t>7/1/2009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098D0B6-81E6-4B87-BD5E-D73A4A2C38E1}"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EDE74ED-0FA3-4854-A003-BD4082AAEB06}" type="datetimeFigureOut">
              <a:rPr lang="en-US"/>
              <a:pPr>
                <a:defRPr/>
              </a:pPr>
              <a:t>7/1/2009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38E1373-3979-424B-988C-428357B08D3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3FD96E-572C-489B-901E-ABC25B472F5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6910388" y="6569075"/>
            <a:ext cx="2133600" cy="166688"/>
          </a:xfrm>
          <a:prstGeom prst="rect">
            <a:avLst/>
          </a:prstGeom>
        </p:spPr>
        <p:txBody>
          <a:bodyPr anchor="ctr"/>
          <a:lstStyle>
            <a:lvl1pPr algn="r">
              <a:defRPr sz="1000" b="1"/>
            </a:lvl1pPr>
          </a:lstStyle>
          <a:p>
            <a:pPr eaLnBrk="0" hangingPunct="0">
              <a:defRPr/>
            </a:pPr>
            <a:r>
              <a:rPr lang="en-US" dirty="0" smtClean="0">
                <a:solidFill>
                  <a:schemeClr val="tx1">
                    <a:tint val="75000"/>
                  </a:schemeClr>
                </a:solidFill>
              </a:rPr>
              <a:t>CAP - </a:t>
            </a:r>
            <a:fld id="{DD5A455A-DF33-4749-9E64-D78730FD69D9}" type="slidenum">
              <a:rPr lang="en-US" smtClean="0">
                <a:solidFill>
                  <a:schemeClr val="tx1">
                    <a:tint val="75000"/>
                  </a:schemeClr>
                </a:solidFill>
              </a:rPr>
              <a:pPr eaLnBrk="0" hangingPunct="0">
                <a:defRPr/>
              </a:pPr>
              <a:t>‹#›</a:t>
            </a:fld>
            <a:endParaRPr lang="en-US" dirty="0" smtClean="0">
              <a:solidFill>
                <a:schemeClr val="tx1">
                  <a:tint val="75000"/>
                </a:schemeClr>
              </a:solidFill>
            </a:endParaRPr>
          </a:p>
        </p:txBody>
      </p:sp>
      <p:sp>
        <p:nvSpPr>
          <p:cNvPr id="3" name="Date Placeholder 1"/>
          <p:cNvSpPr>
            <a:spLocks noGrp="1"/>
          </p:cNvSpPr>
          <p:nvPr>
            <p:ph type="dt" sz="half" idx="10"/>
          </p:nvPr>
        </p:nvSpPr>
        <p:spPr/>
        <p:txBody>
          <a:bodyPr/>
          <a:lstStyle>
            <a:lvl1pPr>
              <a:defRPr/>
            </a:lvl1pPr>
          </a:lstStyle>
          <a:p>
            <a:pPr>
              <a:defRPr/>
            </a:pPr>
            <a:fld id="{14D2C124-727B-4605-8D52-2E822E9EBFD8}" type="datetimeFigureOut">
              <a:rPr lang="en-US"/>
              <a:pPr>
                <a:defRPr/>
              </a:pPr>
              <a:t>7/1/2009</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4E5D2721-5ACD-423F-9CFE-CBD15207FAFF}"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47D51B2-A7FB-4066-AAA2-46513AE7B8C5}" type="datetimeFigureOut">
              <a:rPr lang="en-US"/>
              <a:pPr>
                <a:defRPr/>
              </a:pPr>
              <a:t>7/1/2009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F64756-15E1-4029-A86B-71976E554A7F}"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B75174-0A7C-4DE9-9D8D-032463A1D356}" type="datetimeFigureOut">
              <a:rPr lang="en-US"/>
              <a:pPr>
                <a:defRPr/>
              </a:pPr>
              <a:t>7/1/2009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A2D24E-BF1D-4B44-A638-A7FC3FE3F6C9}"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C5CDA0-EE70-468F-994F-1C15C4441AF5}" type="datetimeFigureOut">
              <a:rPr lang="en-US"/>
              <a:pPr>
                <a:defRPr/>
              </a:pPr>
              <a:t>7/1/2009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D71DAC-701A-4D79-96FA-A35704DDFFAC}"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B9FA53-6BF3-4B3B-B009-0A12E43379CE}" type="datetimeFigureOut">
              <a:rPr lang="en-US"/>
              <a:pPr>
                <a:defRPr/>
              </a:pPr>
              <a:t>7/1/2009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F0BDBD-C042-4C74-B6BF-ECA21B728B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55750"/>
            <a:ext cx="3810000" cy="4540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5750"/>
            <a:ext cx="3810000" cy="4540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3DAA06-3390-4C3B-9C4E-763F141AEB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2707B5-C786-4049-85AE-49D78484DCB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CCED93-C8CA-44C4-B977-21CF4579DE6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4BA8DB2-4448-45B2-B8B1-48F521DBDE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41103B-4961-44F5-98ED-24DA3861DA5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0B13B9-315C-4B70-AB01-F381A9B297E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8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7178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7178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6D94899-C653-46C1-90C6-DA5F3D562878}" type="slidenum">
              <a:rPr lang="en-US"/>
              <a:pPr>
                <a:defRPr/>
              </a:pPr>
              <a:t>‹#›</a:t>
            </a:fld>
            <a:endParaRPr lang="en-US"/>
          </a:p>
        </p:txBody>
      </p:sp>
      <p:sp>
        <p:nvSpPr>
          <p:cNvPr id="717831" name="Rectangle 7" descr="Narrow vertical"/>
          <p:cNvSpPr>
            <a:spLocks noChangeArrowheads="1"/>
          </p:cNvSpPr>
          <p:nvPr userDrawn="1"/>
        </p:nvSpPr>
        <p:spPr bwMode="auto">
          <a:xfrm rot="16200000">
            <a:off x="-2705100" y="2705100"/>
            <a:ext cx="6858000" cy="1447800"/>
          </a:xfrm>
          <a:prstGeom prst="rect">
            <a:avLst/>
          </a:prstGeom>
          <a:pattFill prst="narVert">
            <a:fgClr>
              <a:srgbClr val="CC9900"/>
            </a:fgClr>
            <a:bgClr>
              <a:srgbClr val="FFFFCC"/>
            </a:bgClr>
          </a:pattFill>
          <a:ln w="38100" cap="sq">
            <a:solidFill>
              <a:schemeClr val="tx1"/>
            </a:solidFill>
            <a:miter lim="800000"/>
            <a:headEnd type="none" w="sm" len="sm"/>
            <a:tailEnd type="none" w="sm" len="sm"/>
          </a:ln>
          <a:effectLst/>
        </p:spPr>
        <p:txBody>
          <a:bodyPr wrap="none" anchor="ctr"/>
          <a:lstStyle/>
          <a:p>
            <a:pPr eaLnBrk="0" hangingPunct="0">
              <a:defRPr/>
            </a:pPr>
            <a:endParaRPr lang="en-US"/>
          </a:p>
        </p:txBody>
      </p:sp>
      <p:sp>
        <p:nvSpPr>
          <p:cNvPr id="1030" name="Rectangle 8"/>
          <p:cNvSpPr>
            <a:spLocks noGrp="1" noChangeArrowheads="1"/>
          </p:cNvSpPr>
          <p:nvPr>
            <p:ph type="body" idx="1"/>
          </p:nvPr>
        </p:nvSpPr>
        <p:spPr bwMode="auto">
          <a:xfrm>
            <a:off x="685800" y="1555750"/>
            <a:ext cx="7772400" cy="45402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9"/>
          <p:cNvSpPr>
            <a:spLocks noGrp="1" noChangeArrowheads="1"/>
          </p:cNvSpPr>
          <p:nvPr>
            <p:ph type="title"/>
          </p:nvPr>
        </p:nvSpPr>
        <p:spPr bwMode="auto">
          <a:xfrm>
            <a:off x="685800" y="149225"/>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87" r:id="rId1"/>
    <p:sldLayoutId id="2147483786" r:id="rId2"/>
    <p:sldLayoutId id="2147483785" r:id="rId3"/>
    <p:sldLayoutId id="2147483784" r:id="rId4"/>
    <p:sldLayoutId id="2147483783" r:id="rId5"/>
    <p:sldLayoutId id="2147483782" r:id="rId6"/>
    <p:sldLayoutId id="2147483781" r:id="rId7"/>
    <p:sldLayoutId id="2147483780" r:id="rId8"/>
    <p:sldLayoutId id="2147483779" r:id="rId9"/>
    <p:sldLayoutId id="2147483778" r:id="rId10"/>
    <p:sldLayoutId id="2147483777" r:id="rId11"/>
  </p:sldLayoutIdLst>
  <p:hf sldNum="0" hdr="0" ftr="0" dt="0"/>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charset="0"/>
        </a:defRPr>
      </a:lvl2pPr>
      <a:lvl3pPr algn="l" rtl="0" eaLnBrk="0" fontAlgn="base" hangingPunct="0">
        <a:spcBef>
          <a:spcPct val="0"/>
        </a:spcBef>
        <a:spcAft>
          <a:spcPct val="0"/>
        </a:spcAft>
        <a:defRPr sz="4400" b="1">
          <a:solidFill>
            <a:schemeClr val="tx2"/>
          </a:solidFill>
          <a:latin typeface="Arial" charset="0"/>
        </a:defRPr>
      </a:lvl3pPr>
      <a:lvl4pPr algn="l" rtl="0" eaLnBrk="0" fontAlgn="base" hangingPunct="0">
        <a:spcBef>
          <a:spcPct val="0"/>
        </a:spcBef>
        <a:spcAft>
          <a:spcPct val="0"/>
        </a:spcAft>
        <a:defRPr sz="4400" b="1">
          <a:solidFill>
            <a:schemeClr val="tx2"/>
          </a:solidFill>
          <a:latin typeface="Arial" charset="0"/>
        </a:defRPr>
      </a:lvl4pPr>
      <a:lvl5pPr algn="l" rtl="0" eaLnBrk="0" fontAlgn="base" hangingPunct="0">
        <a:spcBef>
          <a:spcPct val="0"/>
        </a:spcBef>
        <a:spcAft>
          <a:spcPct val="0"/>
        </a:spcAft>
        <a:defRPr sz="4400" b="1">
          <a:solidFill>
            <a:schemeClr val="tx2"/>
          </a:solidFill>
          <a:latin typeface="Arial" charset="0"/>
        </a:defRPr>
      </a:lvl5pPr>
      <a:lvl6pPr marL="457200" algn="l" rtl="0" fontAlgn="base">
        <a:spcBef>
          <a:spcPct val="0"/>
        </a:spcBef>
        <a:spcAft>
          <a:spcPct val="0"/>
        </a:spcAft>
        <a:defRPr sz="4400" b="1">
          <a:solidFill>
            <a:schemeClr val="tx2"/>
          </a:solidFill>
          <a:latin typeface="Arial" charset="0"/>
        </a:defRPr>
      </a:lvl6pPr>
      <a:lvl7pPr marL="914400" algn="l" rtl="0" fontAlgn="base">
        <a:spcBef>
          <a:spcPct val="0"/>
        </a:spcBef>
        <a:spcAft>
          <a:spcPct val="0"/>
        </a:spcAft>
        <a:defRPr sz="4400" b="1">
          <a:solidFill>
            <a:schemeClr val="tx2"/>
          </a:solidFill>
          <a:latin typeface="Arial" charset="0"/>
        </a:defRPr>
      </a:lvl7pPr>
      <a:lvl8pPr marL="1371600" algn="l" rtl="0" fontAlgn="base">
        <a:spcBef>
          <a:spcPct val="0"/>
        </a:spcBef>
        <a:spcAft>
          <a:spcPct val="0"/>
        </a:spcAft>
        <a:defRPr sz="4400" b="1">
          <a:solidFill>
            <a:schemeClr val="tx2"/>
          </a:solidFill>
          <a:latin typeface="Arial" charset="0"/>
        </a:defRPr>
      </a:lvl8pPr>
      <a:lvl9pPr marL="1828800" algn="l"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lr>
          <a:srgbClr val="CC9900"/>
        </a:buClr>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C9900"/>
        </a:buClr>
        <a:buFont typeface="Wingdings" pitchFamily="2" charset="2"/>
        <a:buChar char="v"/>
        <a:defRPr sz="2800">
          <a:solidFill>
            <a:schemeClr val="tx1"/>
          </a:solidFill>
          <a:latin typeface="+mn-lt"/>
        </a:defRPr>
      </a:lvl2pPr>
      <a:lvl3pPr marL="1143000" indent="-228600" algn="l" rtl="0" eaLnBrk="0" fontAlgn="base" hangingPunct="0">
        <a:spcBef>
          <a:spcPct val="20000"/>
        </a:spcBef>
        <a:spcAft>
          <a:spcPct val="0"/>
        </a:spcAft>
        <a:buClr>
          <a:srgbClr val="CC9900"/>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CC9900"/>
        </a:buClr>
        <a:buChar char="•"/>
        <a:defRPr sz="2000">
          <a:solidFill>
            <a:schemeClr val="tx1"/>
          </a:solidFill>
          <a:latin typeface="+mn-lt"/>
        </a:defRPr>
      </a:lvl4pPr>
      <a:lvl5pPr marL="2057400" indent="-228600" algn="l" rtl="0" eaLnBrk="0" fontAlgn="base" hangingPunct="0">
        <a:spcBef>
          <a:spcPct val="20000"/>
        </a:spcBef>
        <a:spcAft>
          <a:spcPct val="0"/>
        </a:spcAft>
        <a:buClr>
          <a:srgbClr val="CC9900"/>
        </a:buClr>
        <a:buChar char="•"/>
        <a:defRPr sz="2000">
          <a:solidFill>
            <a:schemeClr val="tx1"/>
          </a:solidFill>
          <a:latin typeface="+mn-lt"/>
        </a:defRPr>
      </a:lvl5pPr>
      <a:lvl6pPr marL="2514600" indent="-228600" algn="l" rtl="0" fontAlgn="base">
        <a:spcBef>
          <a:spcPct val="20000"/>
        </a:spcBef>
        <a:spcAft>
          <a:spcPct val="0"/>
        </a:spcAft>
        <a:buClr>
          <a:srgbClr val="CC9900"/>
        </a:buClr>
        <a:buChar char="•"/>
        <a:defRPr sz="2000">
          <a:solidFill>
            <a:schemeClr val="tx1"/>
          </a:solidFill>
          <a:latin typeface="+mn-lt"/>
        </a:defRPr>
      </a:lvl6pPr>
      <a:lvl7pPr marL="2971800" indent="-228600" algn="l" rtl="0" fontAlgn="base">
        <a:spcBef>
          <a:spcPct val="20000"/>
        </a:spcBef>
        <a:spcAft>
          <a:spcPct val="0"/>
        </a:spcAft>
        <a:buClr>
          <a:srgbClr val="CC9900"/>
        </a:buClr>
        <a:buChar char="•"/>
        <a:defRPr sz="2000">
          <a:solidFill>
            <a:schemeClr val="tx1"/>
          </a:solidFill>
          <a:latin typeface="+mn-lt"/>
        </a:defRPr>
      </a:lvl7pPr>
      <a:lvl8pPr marL="3429000" indent="-228600" algn="l" rtl="0" fontAlgn="base">
        <a:spcBef>
          <a:spcPct val="20000"/>
        </a:spcBef>
        <a:spcAft>
          <a:spcPct val="0"/>
        </a:spcAft>
        <a:buClr>
          <a:srgbClr val="CC9900"/>
        </a:buClr>
        <a:buChar char="•"/>
        <a:defRPr sz="2000">
          <a:solidFill>
            <a:schemeClr val="tx1"/>
          </a:solidFill>
          <a:latin typeface="+mn-lt"/>
        </a:defRPr>
      </a:lvl8pPr>
      <a:lvl9pPr marL="3886200" indent="-228600" algn="l" rtl="0" fontAlgn="base">
        <a:spcBef>
          <a:spcPct val="20000"/>
        </a:spcBef>
        <a:spcAft>
          <a:spcPct val="0"/>
        </a:spcAft>
        <a:buClr>
          <a:srgbClr val="CC99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42413" name="Rectangle 1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1"/>
            </a:lvl1pPr>
          </a:lstStyle>
          <a:p>
            <a:pPr>
              <a:defRPr/>
            </a:pPr>
            <a:endParaRPr lang="en-US"/>
          </a:p>
        </p:txBody>
      </p:sp>
      <p:sp>
        <p:nvSpPr>
          <p:cNvPr id="742414" name="Rectangle 1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1"/>
            </a:lvl1pPr>
          </a:lstStyle>
          <a:p>
            <a:pPr>
              <a:defRPr/>
            </a:pPr>
            <a:endParaRPr lang="en-US"/>
          </a:p>
        </p:txBody>
      </p:sp>
      <p:sp>
        <p:nvSpPr>
          <p:cNvPr id="742415" name="Rectangle 1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1"/>
            </a:lvl1pPr>
          </a:lstStyle>
          <a:p>
            <a:pPr>
              <a:defRPr/>
            </a:pPr>
            <a:fld id="{E243C63E-65A5-46A1-B4C5-81C1A7D9B8E0}" type="slidenum">
              <a:rPr lang="en-US"/>
              <a:pPr>
                <a:defRPr/>
              </a:pPr>
              <a:t>‹#›</a:t>
            </a:fld>
            <a:endParaRPr lang="en-US" dirty="0"/>
          </a:p>
        </p:txBody>
      </p:sp>
      <p:sp>
        <p:nvSpPr>
          <p:cNvPr id="742416" name="Rectangle 16" descr="Narrow horizontal"/>
          <p:cNvSpPr>
            <a:spLocks noChangeArrowheads="1"/>
          </p:cNvSpPr>
          <p:nvPr userDrawn="1"/>
        </p:nvSpPr>
        <p:spPr bwMode="auto">
          <a:xfrm>
            <a:off x="0" y="0"/>
            <a:ext cx="9144000" cy="1447800"/>
          </a:xfrm>
          <a:prstGeom prst="rect">
            <a:avLst/>
          </a:prstGeom>
          <a:pattFill prst="narHorz">
            <a:fgClr>
              <a:srgbClr val="CC9900"/>
            </a:fgClr>
            <a:bgClr>
              <a:srgbClr val="FFFFCC"/>
            </a:bgClr>
          </a:pattFill>
          <a:ln w="38100" cap="sq">
            <a:noFill/>
            <a:miter lim="800000"/>
            <a:headEnd type="none" w="sm" len="sm"/>
            <a:tailEnd type="none" w="sm" len="sm"/>
          </a:ln>
          <a:effectLst/>
        </p:spPr>
        <p:txBody>
          <a:bodyPr wrap="none" anchor="ctr"/>
          <a:lstStyle/>
          <a:p>
            <a:pPr eaLnBrk="0" hangingPunct="0">
              <a:defRPr/>
            </a:pPr>
            <a:endParaRPr lang="en-US"/>
          </a:p>
        </p:txBody>
      </p:sp>
      <p:sp>
        <p:nvSpPr>
          <p:cNvPr id="13318" name="Rectangle 17"/>
          <p:cNvSpPr>
            <a:spLocks noGrp="1" noChangeArrowheads="1"/>
          </p:cNvSpPr>
          <p:nvPr>
            <p:ph type="body" idx="1"/>
          </p:nvPr>
        </p:nvSpPr>
        <p:spPr bwMode="auto">
          <a:xfrm>
            <a:off x="685800" y="1555750"/>
            <a:ext cx="7772400" cy="45402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9" name="Rectangle 18"/>
          <p:cNvSpPr>
            <a:spLocks noGrp="1" noChangeArrowheads="1"/>
          </p:cNvSpPr>
          <p:nvPr>
            <p:ph type="title"/>
          </p:nvPr>
        </p:nvSpPr>
        <p:spPr bwMode="auto">
          <a:xfrm>
            <a:off x="563563" y="160338"/>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8" name="Line 13"/>
          <p:cNvSpPr>
            <a:spLocks noChangeShapeType="1"/>
          </p:cNvSpPr>
          <p:nvPr userDrawn="1"/>
        </p:nvSpPr>
        <p:spPr bwMode="auto">
          <a:xfrm>
            <a:off x="0" y="1441450"/>
            <a:ext cx="9144000" cy="0"/>
          </a:xfrm>
          <a:prstGeom prst="line">
            <a:avLst/>
          </a:prstGeom>
          <a:noFill/>
          <a:ln w="82550" cmpd="tri">
            <a:pattFill prst="narHorz">
              <a:fgClr>
                <a:srgbClr val="000000"/>
              </a:fgClr>
              <a:bgClr>
                <a:srgbClr val="CC9900"/>
              </a:bgClr>
            </a:pattFill>
            <a:round/>
            <a:headEnd type="none" w="sm" len="sm"/>
            <a:tailEnd type="none" w="sm" len="sm"/>
          </a:ln>
          <a:effectLst/>
        </p:spPr>
        <p:txBody>
          <a:bodyP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hf sldNum="0" hdr="0" ftr="0" dt="0"/>
  <p:txStyles>
    <p:title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fontAlgn="base">
        <a:spcBef>
          <a:spcPct val="0"/>
        </a:spcBef>
        <a:spcAft>
          <a:spcPct val="0"/>
        </a:spcAft>
        <a:defRPr sz="4400" b="1">
          <a:solidFill>
            <a:schemeClr val="tx2"/>
          </a:solidFill>
          <a:latin typeface="Arial" charset="0"/>
        </a:defRPr>
      </a:lvl6pPr>
      <a:lvl7pPr marL="914400" algn="l" rtl="0" fontAlgn="base">
        <a:spcBef>
          <a:spcPct val="0"/>
        </a:spcBef>
        <a:spcAft>
          <a:spcPct val="0"/>
        </a:spcAft>
        <a:defRPr sz="4400" b="1">
          <a:solidFill>
            <a:schemeClr val="tx2"/>
          </a:solidFill>
          <a:latin typeface="Arial" charset="0"/>
        </a:defRPr>
      </a:lvl7pPr>
      <a:lvl8pPr marL="1371600" algn="l" rtl="0" fontAlgn="base">
        <a:spcBef>
          <a:spcPct val="0"/>
        </a:spcBef>
        <a:spcAft>
          <a:spcPct val="0"/>
        </a:spcAft>
        <a:defRPr sz="4400" b="1">
          <a:solidFill>
            <a:schemeClr val="tx2"/>
          </a:solidFill>
          <a:latin typeface="Arial" charset="0"/>
        </a:defRPr>
      </a:lvl8pPr>
      <a:lvl9pPr marL="1828800" algn="l"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lr>
          <a:srgbClr val="CC9900"/>
        </a:buClr>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C9900"/>
        </a:buClr>
        <a:buFont typeface="Wingdings" pitchFamily="2" charset="2"/>
        <a:buChar char="v"/>
        <a:defRPr sz="2800">
          <a:solidFill>
            <a:schemeClr val="tx1"/>
          </a:solidFill>
          <a:latin typeface="+mn-lt"/>
        </a:defRPr>
      </a:lvl2pPr>
      <a:lvl3pPr marL="1143000" indent="-228600" algn="l" rtl="0" eaLnBrk="0" fontAlgn="base" hangingPunct="0">
        <a:spcBef>
          <a:spcPct val="20000"/>
        </a:spcBef>
        <a:spcAft>
          <a:spcPct val="0"/>
        </a:spcAft>
        <a:buClr>
          <a:srgbClr val="CC9900"/>
        </a:buClr>
        <a:buChar char="•"/>
        <a:defRPr sz="2400">
          <a:solidFill>
            <a:schemeClr val="tx1"/>
          </a:solidFill>
          <a:latin typeface="+mn-lt"/>
        </a:defRPr>
      </a:lvl3pPr>
      <a:lvl4pPr marL="1600200" indent="-228600" algn="l" rtl="0" eaLnBrk="0" fontAlgn="base" hangingPunct="0">
        <a:spcBef>
          <a:spcPct val="20000"/>
        </a:spcBef>
        <a:spcAft>
          <a:spcPct val="0"/>
        </a:spcAft>
        <a:buClr>
          <a:srgbClr val="CC9900"/>
        </a:buClr>
        <a:buChar char="•"/>
        <a:defRPr sz="2000">
          <a:solidFill>
            <a:schemeClr val="tx1"/>
          </a:solidFill>
          <a:latin typeface="+mn-lt"/>
        </a:defRPr>
      </a:lvl4pPr>
      <a:lvl5pPr marL="2057400" indent="-228600" algn="l" rtl="0" eaLnBrk="0" fontAlgn="base" hangingPunct="0">
        <a:spcBef>
          <a:spcPct val="20000"/>
        </a:spcBef>
        <a:spcAft>
          <a:spcPct val="0"/>
        </a:spcAft>
        <a:buClr>
          <a:srgbClr val="CC9900"/>
        </a:buClr>
        <a:buChar char="•"/>
        <a:defRPr sz="2000">
          <a:solidFill>
            <a:schemeClr val="tx1"/>
          </a:solidFill>
          <a:latin typeface="+mn-lt"/>
        </a:defRPr>
      </a:lvl5pPr>
      <a:lvl6pPr marL="2514600" indent="-228600" algn="l" rtl="0" fontAlgn="base">
        <a:spcBef>
          <a:spcPct val="20000"/>
        </a:spcBef>
        <a:spcAft>
          <a:spcPct val="0"/>
        </a:spcAft>
        <a:buClr>
          <a:srgbClr val="CC9900"/>
        </a:buClr>
        <a:buChar char="•"/>
        <a:defRPr sz="2000">
          <a:solidFill>
            <a:schemeClr val="tx1"/>
          </a:solidFill>
          <a:latin typeface="+mn-lt"/>
        </a:defRPr>
      </a:lvl6pPr>
      <a:lvl7pPr marL="2971800" indent="-228600" algn="l" rtl="0" fontAlgn="base">
        <a:spcBef>
          <a:spcPct val="20000"/>
        </a:spcBef>
        <a:spcAft>
          <a:spcPct val="0"/>
        </a:spcAft>
        <a:buClr>
          <a:srgbClr val="CC9900"/>
        </a:buClr>
        <a:buChar char="•"/>
        <a:defRPr sz="2000">
          <a:solidFill>
            <a:schemeClr val="tx1"/>
          </a:solidFill>
          <a:latin typeface="+mn-lt"/>
        </a:defRPr>
      </a:lvl7pPr>
      <a:lvl8pPr marL="3429000" indent="-228600" algn="l" rtl="0" fontAlgn="base">
        <a:spcBef>
          <a:spcPct val="20000"/>
        </a:spcBef>
        <a:spcAft>
          <a:spcPct val="0"/>
        </a:spcAft>
        <a:buClr>
          <a:srgbClr val="CC9900"/>
        </a:buClr>
        <a:buChar char="•"/>
        <a:defRPr sz="2000">
          <a:solidFill>
            <a:schemeClr val="tx1"/>
          </a:solidFill>
          <a:latin typeface="+mn-lt"/>
        </a:defRPr>
      </a:lvl8pPr>
      <a:lvl9pPr marL="3886200" indent="-228600" algn="l" rtl="0" fontAlgn="base">
        <a:spcBef>
          <a:spcPct val="20000"/>
        </a:spcBef>
        <a:spcAft>
          <a:spcPct val="0"/>
        </a:spcAft>
        <a:buClr>
          <a:srgbClr val="CC99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66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defRPr>
            </a:lvl1pPr>
          </a:lstStyle>
          <a:p>
            <a:pPr>
              <a:defRPr/>
            </a:pPr>
            <a:fld id="{B3B3E716-D886-45E7-84E5-377C3EB5F483}" type="datetimeFigureOut">
              <a:rPr lang="en-US"/>
              <a:pPr>
                <a:defRPr/>
              </a:pPr>
              <a:t>7/1/2009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defRPr>
            </a:lvl1pPr>
          </a:lstStyle>
          <a:p>
            <a:pPr>
              <a:defRPr/>
            </a:pPr>
            <a:fld id="{578D4EE5-2A39-4091-BE4C-3D2996DB0F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7" r:id="rId1"/>
    <p:sldLayoutId id="2147483796" r:id="rId2"/>
    <p:sldLayoutId id="2147483795" r:id="rId3"/>
    <p:sldLayoutId id="2147483794" r:id="rId4"/>
    <p:sldLayoutId id="2147483793" r:id="rId5"/>
    <p:sldLayoutId id="2147483792" r:id="rId6"/>
    <p:sldLayoutId id="2147483810" r:id="rId7"/>
    <p:sldLayoutId id="2147483791" r:id="rId8"/>
    <p:sldLayoutId id="2147483790" r:id="rId9"/>
    <p:sldLayoutId id="2147483789" r:id="rId10"/>
    <p:sldLayoutId id="2147483788"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0.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7.xml"/><Relationship Id="rId1" Type="http://schemas.openxmlformats.org/officeDocument/2006/relationships/vmlDrawing" Target="../drawings/vmlDrawing3.vml"/><Relationship Id="rId4" Type="http://schemas.openxmlformats.org/officeDocument/2006/relationships/oleObject" Target="../embeddings/Microsoft_Office_Word_97_-_2003_Document2.doc"/></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hyperlink" Target="http://www.learner.org/"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13.xml"/><Relationship Id="rId5" Type="http://schemas.openxmlformats.org/officeDocument/2006/relationships/image" Target="../media/image11.png"/><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5" descr="logo150"/>
          <p:cNvPicPr>
            <a:picLocks noChangeAspect="1" noChangeArrowheads="1"/>
          </p:cNvPicPr>
          <p:nvPr/>
        </p:nvPicPr>
        <p:blipFill>
          <a:blip r:embed="rId3"/>
          <a:srcRect/>
          <a:stretch>
            <a:fillRect/>
          </a:stretch>
        </p:blipFill>
        <p:spPr bwMode="auto">
          <a:xfrm>
            <a:off x="401638" y="4211638"/>
            <a:ext cx="2281237" cy="2025650"/>
          </a:xfrm>
          <a:prstGeom prst="rect">
            <a:avLst/>
          </a:prstGeom>
          <a:noFill/>
          <a:ln w="9525">
            <a:noFill/>
            <a:miter lim="800000"/>
            <a:headEnd/>
            <a:tailEnd/>
          </a:ln>
        </p:spPr>
      </p:pic>
      <p:sp>
        <p:nvSpPr>
          <p:cNvPr id="40962" name="Rectangle 7"/>
          <p:cNvSpPr>
            <a:spLocks noChangeArrowheads="1"/>
          </p:cNvSpPr>
          <p:nvPr/>
        </p:nvSpPr>
        <p:spPr bwMode="auto">
          <a:xfrm>
            <a:off x="3003550" y="4471988"/>
            <a:ext cx="6099175" cy="1384300"/>
          </a:xfrm>
          <a:prstGeom prst="rect">
            <a:avLst/>
          </a:prstGeom>
          <a:noFill/>
          <a:ln w="12700" cap="sq">
            <a:noFill/>
            <a:miter lim="800000"/>
            <a:headEnd type="none" w="sm" len="sm"/>
            <a:tailEnd type="none" w="sm" len="sm"/>
          </a:ln>
        </p:spPr>
        <p:txBody>
          <a:bodyPr>
            <a:spAutoFit/>
          </a:bodyPr>
          <a:lstStyle/>
          <a:p>
            <a:pPr algn="ctr" eaLnBrk="0" hangingPunct="0"/>
            <a:r>
              <a:rPr lang="en-US" sz="2800" b="1"/>
              <a:t>2009 Workshop for</a:t>
            </a:r>
          </a:p>
          <a:p>
            <a:pPr algn="ctr" eaLnBrk="0" hangingPunct="0"/>
            <a:r>
              <a:rPr lang="en-US" sz="2800" b="1"/>
              <a:t>The Committee for the Formation of Engineers Puebla-Tlaxcala</a:t>
            </a:r>
          </a:p>
        </p:txBody>
      </p:sp>
      <p:sp>
        <p:nvSpPr>
          <p:cNvPr id="40963" name="Rectangle 8"/>
          <p:cNvSpPr>
            <a:spLocks noChangeArrowheads="1"/>
          </p:cNvSpPr>
          <p:nvPr/>
        </p:nvSpPr>
        <p:spPr bwMode="auto">
          <a:xfrm>
            <a:off x="0" y="334963"/>
            <a:ext cx="9144000" cy="1108075"/>
          </a:xfrm>
          <a:prstGeom prst="rect">
            <a:avLst/>
          </a:prstGeom>
          <a:noFill/>
          <a:ln w="9525">
            <a:noFill/>
            <a:miter lim="800000"/>
            <a:headEnd/>
            <a:tailEnd/>
          </a:ln>
        </p:spPr>
        <p:txBody>
          <a:bodyPr lIns="0" tIns="0" rIns="0" bIns="0" anchor="ctr">
            <a:spAutoFit/>
          </a:bodyPr>
          <a:lstStyle/>
          <a:p>
            <a:pPr algn="ctr" defTabSz="381000"/>
            <a:r>
              <a:rPr lang="en-US" sz="3600" b="1">
                <a:solidFill>
                  <a:schemeClr val="tx2"/>
                </a:solidFill>
              </a:rPr>
              <a:t>Content, Assessment and Pedagogy</a:t>
            </a:r>
            <a:br>
              <a:rPr lang="en-US" sz="3600" b="1">
                <a:solidFill>
                  <a:schemeClr val="tx2"/>
                </a:solidFill>
              </a:rPr>
            </a:br>
            <a:r>
              <a:rPr lang="en-US" sz="3600" b="1">
                <a:solidFill>
                  <a:schemeClr val="tx2"/>
                </a:solidFill>
              </a:rPr>
              <a:t>(CAP): An Integrated Design Approach</a:t>
            </a:r>
          </a:p>
        </p:txBody>
      </p:sp>
      <p:sp>
        <p:nvSpPr>
          <p:cNvPr id="40964" name="Rectangle 9"/>
          <p:cNvSpPr>
            <a:spLocks noChangeArrowheads="1"/>
          </p:cNvSpPr>
          <p:nvPr/>
        </p:nvSpPr>
        <p:spPr bwMode="auto">
          <a:xfrm>
            <a:off x="3128963" y="6126163"/>
            <a:ext cx="5848350" cy="369887"/>
          </a:xfrm>
          <a:prstGeom prst="rect">
            <a:avLst/>
          </a:prstGeom>
          <a:noFill/>
          <a:ln w="9525">
            <a:noFill/>
            <a:miter lim="800000"/>
            <a:headEnd/>
            <a:tailEnd/>
          </a:ln>
        </p:spPr>
        <p:txBody>
          <a:bodyPr lIns="0" tIns="0" rIns="0" bIns="0">
            <a:spAutoFit/>
          </a:bodyPr>
          <a:lstStyle/>
          <a:p>
            <a:pPr marL="342900" indent="-342900" algn="ctr" defTabSz="381000">
              <a:spcBef>
                <a:spcPct val="20000"/>
              </a:spcBef>
              <a:buClr>
                <a:srgbClr val="CC9900"/>
              </a:buClr>
              <a:buFont typeface="Wingdings" pitchFamily="2" charset="2"/>
              <a:buNone/>
            </a:pPr>
            <a:r>
              <a:rPr lang="en-US" sz="2400">
                <a:solidFill>
                  <a:srgbClr val="000000"/>
                </a:solidFill>
              </a:rPr>
              <a:t>Session 2 – July 1, 2009</a:t>
            </a:r>
          </a:p>
        </p:txBody>
      </p:sp>
      <p:sp>
        <p:nvSpPr>
          <p:cNvPr id="9" name="Rectangle 9"/>
          <p:cNvSpPr>
            <a:spLocks noChangeArrowheads="1"/>
          </p:cNvSpPr>
          <p:nvPr/>
        </p:nvSpPr>
        <p:spPr bwMode="auto">
          <a:xfrm>
            <a:off x="614363" y="2357438"/>
            <a:ext cx="7915275" cy="1082675"/>
          </a:xfrm>
          <a:prstGeom prst="rect">
            <a:avLst/>
          </a:prstGeom>
          <a:noFill/>
          <a:ln w="9525">
            <a:noFill/>
            <a:miter lim="800000"/>
            <a:headEnd/>
            <a:tailEnd/>
          </a:ln>
          <a:effectLst/>
        </p:spPr>
        <p:txBody>
          <a:bodyPr lIns="0" tIns="0" rIns="0" bIns="0">
            <a:spAutoFit/>
          </a:bodyPr>
          <a:lstStyle/>
          <a:p>
            <a:pPr algn="ctr" defTabSz="381000">
              <a:spcBef>
                <a:spcPct val="20000"/>
              </a:spcBef>
              <a:buClr>
                <a:srgbClr val="CC9900"/>
              </a:buClr>
              <a:buFont typeface="Wingdings" pitchFamily="2" charset="2"/>
              <a:buNone/>
              <a:defRPr/>
            </a:pPr>
            <a:r>
              <a:rPr lang="en-US" sz="3200" dirty="0">
                <a:solidFill>
                  <a:srgbClr val="000000"/>
                </a:solidFill>
              </a:rPr>
              <a:t>Instructional Team:</a:t>
            </a:r>
          </a:p>
          <a:p>
            <a:pPr marL="342900" indent="-342900" algn="ctr" defTabSz="381000">
              <a:spcBef>
                <a:spcPct val="20000"/>
              </a:spcBef>
              <a:buClr>
                <a:srgbClr val="CC9900"/>
              </a:buClr>
              <a:buFont typeface="Wingdings" pitchFamily="2" charset="2"/>
              <a:buNone/>
              <a:defRPr/>
            </a:pPr>
            <a:r>
              <a:rPr lang="en-US" sz="3200" dirty="0">
                <a:solidFill>
                  <a:srgbClr val="000000"/>
                </a:solidFill>
              </a:rPr>
              <a:t>Ruth Streveler, Karl Smith &amp; Rocío Chavela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1" name="Rectangle 2"/>
          <p:cNvSpPr>
            <a:spLocks noGrp="1" noChangeArrowheads="1"/>
          </p:cNvSpPr>
          <p:nvPr>
            <p:ph type="title"/>
          </p:nvPr>
        </p:nvSpPr>
        <p:spPr>
          <a:xfrm>
            <a:off x="0" y="160338"/>
            <a:ext cx="9144000" cy="1143000"/>
          </a:xfrm>
        </p:spPr>
        <p:txBody>
          <a:bodyPr/>
          <a:lstStyle/>
          <a:p>
            <a:pPr eaLnBrk="1" hangingPunct="1"/>
            <a:r>
              <a:rPr lang="en-US" smtClean="0"/>
              <a:t>Cognitive Process Dimension</a:t>
            </a:r>
          </a:p>
        </p:txBody>
      </p:sp>
      <p:sp>
        <p:nvSpPr>
          <p:cNvPr id="491522" name="Rectangle 3"/>
          <p:cNvSpPr>
            <a:spLocks noGrp="1" noChangeArrowheads="1"/>
          </p:cNvSpPr>
          <p:nvPr>
            <p:ph idx="1"/>
          </p:nvPr>
        </p:nvSpPr>
        <p:spPr>
          <a:xfrm>
            <a:off x="215900" y="2157413"/>
            <a:ext cx="2684463" cy="1239837"/>
          </a:xfrm>
        </p:spPr>
        <p:txBody>
          <a:bodyPr/>
          <a:lstStyle/>
          <a:p>
            <a:pPr indent="-288925" eaLnBrk="1" hangingPunct="1">
              <a:lnSpc>
                <a:spcPct val="90000"/>
              </a:lnSpc>
              <a:buClr>
                <a:srgbClr val="996600"/>
              </a:buClr>
              <a:buSzTx/>
              <a:buFont typeface="Arial" charset="0"/>
              <a:buAutoNum type="arabicPeriod"/>
            </a:pPr>
            <a:r>
              <a:rPr lang="en-US" sz="2000" smtClean="0"/>
              <a:t>Remember</a:t>
            </a:r>
          </a:p>
          <a:p>
            <a:pPr lvl="1" eaLnBrk="1" hangingPunct="1">
              <a:lnSpc>
                <a:spcPct val="90000"/>
              </a:lnSpc>
            </a:pPr>
            <a:r>
              <a:rPr lang="en-US" sz="1800" smtClean="0"/>
              <a:t>Recognizing</a:t>
            </a:r>
          </a:p>
          <a:p>
            <a:pPr lvl="1" eaLnBrk="1" hangingPunct="1">
              <a:lnSpc>
                <a:spcPct val="90000"/>
              </a:lnSpc>
            </a:pPr>
            <a:r>
              <a:rPr lang="en-US" sz="1800" smtClean="0"/>
              <a:t>Recalling</a:t>
            </a:r>
          </a:p>
        </p:txBody>
      </p:sp>
      <p:sp>
        <p:nvSpPr>
          <p:cNvPr id="7" name="Slide Number Placeholder 6"/>
          <p:cNvSpPr>
            <a:spLocks noGrp="1"/>
          </p:cNvSpPr>
          <p:nvPr>
            <p:ph type="sldNum" sz="quarter" idx="10"/>
          </p:nvPr>
        </p:nvSpPr>
        <p:spPr/>
        <p:txBody>
          <a:bodyPr/>
          <a:lstStyle/>
          <a:p>
            <a:pPr>
              <a:defRPr/>
            </a:pPr>
            <a:r>
              <a:rPr lang="en-US"/>
              <a:t>CAP - </a:t>
            </a:r>
            <a:fld id="{49FB2A9A-4848-4CE7-8D44-AF8FF84EBEFE}" type="slidenum">
              <a:rPr lang="en-US"/>
              <a:pPr>
                <a:defRPr/>
              </a:pPr>
              <a:t>10</a:t>
            </a:fld>
            <a:endParaRPr lang="en-US" dirty="0"/>
          </a:p>
        </p:txBody>
      </p:sp>
      <p:sp>
        <p:nvSpPr>
          <p:cNvPr id="8" name="Rectangle 3"/>
          <p:cNvSpPr txBox="1">
            <a:spLocks noChangeArrowheads="1"/>
          </p:cNvSpPr>
          <p:nvPr/>
        </p:nvSpPr>
        <p:spPr bwMode="auto">
          <a:xfrm>
            <a:off x="3322638" y="5089525"/>
            <a:ext cx="2224087" cy="1187450"/>
          </a:xfrm>
          <a:prstGeom prst="rect">
            <a:avLst/>
          </a:prstGeom>
          <a:noFill/>
          <a:ln w="9525">
            <a:noFill/>
            <a:miter lim="800000"/>
            <a:headEnd/>
            <a:tailEnd/>
          </a:ln>
          <a:effectLst/>
        </p:spPr>
        <p:txBody>
          <a:bodyPr lIns="92075" tIns="46038" rIns="92075" bIns="46038"/>
          <a:lstStyle/>
          <a:p>
            <a:pPr marL="457200" indent="-288925">
              <a:lnSpc>
                <a:spcPct val="80000"/>
              </a:lnSpc>
              <a:spcBef>
                <a:spcPts val="600"/>
              </a:spcBef>
              <a:buClr>
                <a:srgbClr val="996600"/>
              </a:buClr>
              <a:buSzPct val="100000"/>
              <a:buFont typeface="+mj-lt"/>
              <a:buAutoNum type="arabicPeriod" startAt="5"/>
              <a:defRPr/>
            </a:pPr>
            <a:r>
              <a:rPr lang="en-US" sz="2000" kern="0" dirty="0">
                <a:latin typeface="+mn-lt"/>
              </a:rPr>
              <a:t>Evaluate</a:t>
            </a:r>
          </a:p>
          <a:p>
            <a:pPr marL="692150" lvl="1" indent="-234950">
              <a:lnSpc>
                <a:spcPct val="80000"/>
              </a:lnSpc>
              <a:spcBef>
                <a:spcPts val="600"/>
              </a:spcBef>
              <a:buClr>
                <a:srgbClr val="CC9900"/>
              </a:buClr>
              <a:buSzPct val="120000"/>
              <a:buFont typeface="Wingdings" pitchFamily="2" charset="2"/>
              <a:buChar char="§"/>
              <a:defRPr/>
            </a:pPr>
            <a:r>
              <a:rPr lang="en-US" kern="0" dirty="0">
                <a:latin typeface="+mn-lt"/>
              </a:rPr>
              <a:t>Checking</a:t>
            </a:r>
          </a:p>
          <a:p>
            <a:pPr marL="692150" lvl="1" indent="-234950">
              <a:lnSpc>
                <a:spcPct val="80000"/>
              </a:lnSpc>
              <a:spcBef>
                <a:spcPts val="600"/>
              </a:spcBef>
              <a:buClr>
                <a:srgbClr val="CC9900"/>
              </a:buClr>
              <a:buSzPct val="120000"/>
              <a:buFont typeface="Wingdings" pitchFamily="2" charset="2"/>
              <a:buChar char="§"/>
              <a:defRPr/>
            </a:pPr>
            <a:r>
              <a:rPr lang="en-US" kern="0" dirty="0">
                <a:latin typeface="+mn-lt"/>
              </a:rPr>
              <a:t>Critiquing</a:t>
            </a:r>
          </a:p>
        </p:txBody>
      </p:sp>
      <p:sp>
        <p:nvSpPr>
          <p:cNvPr id="9" name="Rectangle 3"/>
          <p:cNvSpPr txBox="1">
            <a:spLocks noChangeArrowheads="1"/>
          </p:cNvSpPr>
          <p:nvPr/>
        </p:nvSpPr>
        <p:spPr bwMode="auto">
          <a:xfrm>
            <a:off x="6084888" y="2157413"/>
            <a:ext cx="2384425" cy="1279525"/>
          </a:xfrm>
          <a:prstGeom prst="rect">
            <a:avLst/>
          </a:prstGeom>
          <a:noFill/>
          <a:ln w="9525">
            <a:noFill/>
            <a:miter lim="800000"/>
            <a:headEnd/>
            <a:tailEnd/>
          </a:ln>
          <a:effectLst/>
        </p:spPr>
        <p:txBody>
          <a:bodyPr lIns="92075" tIns="46038" rIns="92075" bIns="46038"/>
          <a:lstStyle/>
          <a:p>
            <a:pPr marL="457200" indent="-288925">
              <a:lnSpc>
                <a:spcPct val="80000"/>
              </a:lnSpc>
              <a:spcBef>
                <a:spcPts val="600"/>
              </a:spcBef>
              <a:buClr>
                <a:srgbClr val="996600"/>
              </a:buClr>
              <a:buSzPct val="100000"/>
              <a:buFont typeface="+mj-lt"/>
              <a:buAutoNum type="arabicPeriod" startAt="3"/>
              <a:defRPr/>
            </a:pPr>
            <a:r>
              <a:rPr lang="en-US" sz="2000" kern="0" dirty="0">
                <a:latin typeface="+mn-lt"/>
              </a:rPr>
              <a:t>Apply</a:t>
            </a:r>
          </a:p>
          <a:p>
            <a:pPr marL="692150" lvl="1" indent="-234950">
              <a:lnSpc>
                <a:spcPct val="80000"/>
              </a:lnSpc>
              <a:spcBef>
                <a:spcPts val="600"/>
              </a:spcBef>
              <a:buClr>
                <a:srgbClr val="CC9900"/>
              </a:buClr>
              <a:buSzPct val="120000"/>
              <a:buFont typeface="Wingdings" pitchFamily="2" charset="2"/>
              <a:buChar char="§"/>
              <a:defRPr/>
            </a:pPr>
            <a:r>
              <a:rPr lang="en-US" kern="0" dirty="0">
                <a:latin typeface="+mn-lt"/>
              </a:rPr>
              <a:t>Executing</a:t>
            </a:r>
          </a:p>
          <a:p>
            <a:pPr marL="692150" lvl="1" indent="-234950">
              <a:lnSpc>
                <a:spcPct val="80000"/>
              </a:lnSpc>
              <a:spcBef>
                <a:spcPts val="600"/>
              </a:spcBef>
              <a:buClr>
                <a:srgbClr val="CC9900"/>
              </a:buClr>
              <a:buSzPct val="120000"/>
              <a:buFont typeface="Wingdings" pitchFamily="2" charset="2"/>
              <a:buChar char="§"/>
              <a:defRPr/>
            </a:pPr>
            <a:r>
              <a:rPr lang="en-US" kern="0" dirty="0">
                <a:latin typeface="+mn-lt"/>
              </a:rPr>
              <a:t>Implementing</a:t>
            </a:r>
            <a:endParaRPr lang="en-US" sz="2000" kern="0" dirty="0">
              <a:latin typeface="+mn-lt"/>
            </a:endParaRPr>
          </a:p>
        </p:txBody>
      </p:sp>
      <p:sp>
        <p:nvSpPr>
          <p:cNvPr id="10" name="Rectangle 3"/>
          <p:cNvSpPr txBox="1">
            <a:spLocks noChangeArrowheads="1"/>
          </p:cNvSpPr>
          <p:nvPr/>
        </p:nvSpPr>
        <p:spPr bwMode="auto">
          <a:xfrm>
            <a:off x="3322638" y="2157413"/>
            <a:ext cx="2454275" cy="2138362"/>
          </a:xfrm>
          <a:prstGeom prst="rect">
            <a:avLst/>
          </a:prstGeom>
          <a:noFill/>
          <a:ln w="9525">
            <a:noFill/>
            <a:miter lim="800000"/>
            <a:headEnd/>
            <a:tailEnd/>
          </a:ln>
          <a:effectLst/>
        </p:spPr>
        <p:txBody>
          <a:bodyPr lIns="92075" tIns="46038" rIns="92075" bIns="46038"/>
          <a:lstStyle/>
          <a:p>
            <a:pPr marL="457200" indent="-288925">
              <a:lnSpc>
                <a:spcPct val="90000"/>
              </a:lnSpc>
              <a:spcBef>
                <a:spcPts val="600"/>
              </a:spcBef>
              <a:buClr>
                <a:srgbClr val="996600"/>
              </a:buClr>
              <a:buSzPct val="100000"/>
              <a:buFont typeface="+mj-lt"/>
              <a:buAutoNum type="arabicPeriod" startAt="2"/>
              <a:defRPr/>
            </a:pPr>
            <a:r>
              <a:rPr lang="en-US" sz="2000" kern="0" dirty="0">
                <a:latin typeface="+mn-lt"/>
              </a:rPr>
              <a:t>Understand</a:t>
            </a:r>
          </a:p>
          <a:p>
            <a:pPr marL="692150" lvl="1" indent="-234950">
              <a:lnSpc>
                <a:spcPct val="90000"/>
              </a:lnSpc>
              <a:spcBef>
                <a:spcPts val="600"/>
              </a:spcBef>
              <a:buClr>
                <a:srgbClr val="CC9900"/>
              </a:buClr>
              <a:buSzPct val="120000"/>
              <a:buFont typeface="Wingdings" pitchFamily="2" charset="2"/>
              <a:buChar char="§"/>
              <a:defRPr/>
            </a:pPr>
            <a:r>
              <a:rPr lang="en-US" kern="0" dirty="0">
                <a:latin typeface="+mn-lt"/>
              </a:rPr>
              <a:t>Interpreting</a:t>
            </a:r>
          </a:p>
          <a:p>
            <a:pPr marL="692150" lvl="1" indent="-234950">
              <a:lnSpc>
                <a:spcPct val="90000"/>
              </a:lnSpc>
              <a:spcBef>
                <a:spcPts val="600"/>
              </a:spcBef>
              <a:buClr>
                <a:srgbClr val="CC9900"/>
              </a:buClr>
              <a:buSzPct val="120000"/>
              <a:buFont typeface="Wingdings" pitchFamily="2" charset="2"/>
              <a:buChar char="§"/>
              <a:defRPr/>
            </a:pPr>
            <a:r>
              <a:rPr lang="en-US" kern="0" dirty="0">
                <a:latin typeface="+mn-lt"/>
              </a:rPr>
              <a:t>Exemplifying</a:t>
            </a:r>
          </a:p>
          <a:p>
            <a:pPr marL="692150" lvl="1" indent="-234950">
              <a:lnSpc>
                <a:spcPct val="90000"/>
              </a:lnSpc>
              <a:spcBef>
                <a:spcPts val="600"/>
              </a:spcBef>
              <a:buClr>
                <a:srgbClr val="CC9900"/>
              </a:buClr>
              <a:buSzPct val="120000"/>
              <a:buFont typeface="Wingdings" pitchFamily="2" charset="2"/>
              <a:buChar char="§"/>
              <a:defRPr/>
            </a:pPr>
            <a:r>
              <a:rPr lang="en-US" kern="0" dirty="0">
                <a:latin typeface="+mn-lt"/>
              </a:rPr>
              <a:t>Summarizing</a:t>
            </a:r>
          </a:p>
          <a:p>
            <a:pPr marL="692150" lvl="1" indent="-234950">
              <a:lnSpc>
                <a:spcPct val="90000"/>
              </a:lnSpc>
              <a:spcBef>
                <a:spcPts val="600"/>
              </a:spcBef>
              <a:buClr>
                <a:srgbClr val="CC9900"/>
              </a:buClr>
              <a:buSzPct val="120000"/>
              <a:buFont typeface="Wingdings" pitchFamily="2" charset="2"/>
              <a:buChar char="§"/>
              <a:defRPr/>
            </a:pPr>
            <a:r>
              <a:rPr lang="en-US" kern="0" dirty="0">
                <a:latin typeface="+mn-lt"/>
              </a:rPr>
              <a:t>Comparing</a:t>
            </a:r>
          </a:p>
          <a:p>
            <a:pPr marL="692150" lvl="1" indent="-234950">
              <a:lnSpc>
                <a:spcPct val="90000"/>
              </a:lnSpc>
              <a:spcBef>
                <a:spcPts val="600"/>
              </a:spcBef>
              <a:buClr>
                <a:srgbClr val="CC9900"/>
              </a:buClr>
              <a:buSzPct val="120000"/>
              <a:buFont typeface="Wingdings" pitchFamily="2" charset="2"/>
              <a:buChar char="§"/>
              <a:defRPr/>
            </a:pPr>
            <a:r>
              <a:rPr lang="en-US" kern="0" dirty="0">
                <a:latin typeface="+mn-lt"/>
              </a:rPr>
              <a:t>Explaining</a:t>
            </a:r>
          </a:p>
        </p:txBody>
      </p:sp>
      <p:sp>
        <p:nvSpPr>
          <p:cNvPr id="11" name="Rectangle 3"/>
          <p:cNvSpPr txBox="1">
            <a:spLocks noChangeArrowheads="1"/>
          </p:cNvSpPr>
          <p:nvPr/>
        </p:nvSpPr>
        <p:spPr bwMode="auto">
          <a:xfrm>
            <a:off x="215900" y="5089525"/>
            <a:ext cx="2708275" cy="1516063"/>
          </a:xfrm>
          <a:prstGeom prst="rect">
            <a:avLst/>
          </a:prstGeom>
          <a:noFill/>
          <a:ln w="9525">
            <a:noFill/>
            <a:miter lim="800000"/>
            <a:headEnd/>
            <a:tailEnd/>
          </a:ln>
          <a:effectLst/>
        </p:spPr>
        <p:txBody>
          <a:bodyPr lIns="92075" tIns="46038" rIns="92075" bIns="46038"/>
          <a:lstStyle/>
          <a:p>
            <a:pPr marL="457200" indent="-288925">
              <a:lnSpc>
                <a:spcPct val="80000"/>
              </a:lnSpc>
              <a:spcBef>
                <a:spcPts val="600"/>
              </a:spcBef>
              <a:buClr>
                <a:srgbClr val="996600"/>
              </a:buClr>
              <a:buSzPct val="100000"/>
              <a:buFont typeface="+mj-lt"/>
              <a:buAutoNum type="arabicPeriod" startAt="4"/>
              <a:defRPr/>
            </a:pPr>
            <a:r>
              <a:rPr lang="en-US" sz="2000" kern="0" dirty="0">
                <a:latin typeface="+mn-lt"/>
              </a:rPr>
              <a:t>Analyze</a:t>
            </a:r>
          </a:p>
          <a:p>
            <a:pPr marL="692150" lvl="1" indent="-234950">
              <a:lnSpc>
                <a:spcPct val="80000"/>
              </a:lnSpc>
              <a:spcBef>
                <a:spcPts val="600"/>
              </a:spcBef>
              <a:buClr>
                <a:srgbClr val="CC9900"/>
              </a:buClr>
              <a:buSzPct val="120000"/>
              <a:buFont typeface="Wingdings" pitchFamily="2" charset="2"/>
              <a:buChar char="§"/>
              <a:defRPr/>
            </a:pPr>
            <a:r>
              <a:rPr lang="en-US" kern="0" dirty="0">
                <a:latin typeface="+mn-lt"/>
              </a:rPr>
              <a:t>Differentiating</a:t>
            </a:r>
          </a:p>
          <a:p>
            <a:pPr marL="692150" lvl="1" indent="-234950">
              <a:lnSpc>
                <a:spcPct val="80000"/>
              </a:lnSpc>
              <a:spcBef>
                <a:spcPts val="600"/>
              </a:spcBef>
              <a:buClr>
                <a:srgbClr val="CC9900"/>
              </a:buClr>
              <a:buSzPct val="120000"/>
              <a:buFont typeface="Wingdings" pitchFamily="2" charset="2"/>
              <a:buChar char="§"/>
              <a:defRPr/>
            </a:pPr>
            <a:r>
              <a:rPr lang="en-US" kern="0" dirty="0">
                <a:latin typeface="+mn-lt"/>
              </a:rPr>
              <a:t>Organizing</a:t>
            </a:r>
          </a:p>
          <a:p>
            <a:pPr marL="692150" lvl="1" indent="-234950">
              <a:lnSpc>
                <a:spcPct val="80000"/>
              </a:lnSpc>
              <a:spcBef>
                <a:spcPts val="600"/>
              </a:spcBef>
              <a:buClr>
                <a:srgbClr val="CC9900"/>
              </a:buClr>
              <a:buSzPct val="120000"/>
              <a:buFont typeface="Wingdings" pitchFamily="2" charset="2"/>
              <a:buChar char="§"/>
              <a:defRPr/>
            </a:pPr>
            <a:r>
              <a:rPr lang="en-US" kern="0" dirty="0">
                <a:latin typeface="+mn-lt"/>
              </a:rPr>
              <a:t>Attributing</a:t>
            </a:r>
          </a:p>
        </p:txBody>
      </p:sp>
      <p:sp>
        <p:nvSpPr>
          <p:cNvPr id="491528" name="TextBox 12"/>
          <p:cNvSpPr txBox="1">
            <a:spLocks noChangeArrowheads="1"/>
          </p:cNvSpPr>
          <p:nvPr/>
        </p:nvSpPr>
        <p:spPr bwMode="auto">
          <a:xfrm>
            <a:off x="0" y="4319588"/>
            <a:ext cx="9144000" cy="554037"/>
          </a:xfrm>
          <a:prstGeom prst="rect">
            <a:avLst/>
          </a:prstGeom>
          <a:solidFill>
            <a:schemeClr val="tx1"/>
          </a:solidFill>
          <a:ln w="9525">
            <a:noFill/>
            <a:miter lim="800000"/>
            <a:headEnd/>
            <a:tailEnd/>
          </a:ln>
        </p:spPr>
        <p:txBody>
          <a:bodyPr>
            <a:spAutoFit/>
          </a:bodyPr>
          <a:lstStyle/>
          <a:p>
            <a:pPr algn="ctr" eaLnBrk="0" hangingPunct="0"/>
            <a:endParaRPr lang="en-US" sz="600" b="1">
              <a:solidFill>
                <a:schemeClr val="bg1"/>
              </a:solidFill>
            </a:endParaRPr>
          </a:p>
          <a:p>
            <a:pPr algn="ctr" eaLnBrk="0" hangingPunct="0"/>
            <a:r>
              <a:rPr lang="en-US" b="1">
                <a:solidFill>
                  <a:schemeClr val="bg1"/>
                </a:solidFill>
              </a:rPr>
              <a:t>Higher  Order Skills</a:t>
            </a:r>
          </a:p>
          <a:p>
            <a:pPr algn="ctr" eaLnBrk="0" hangingPunct="0"/>
            <a:endParaRPr lang="en-US" sz="600" b="1">
              <a:solidFill>
                <a:schemeClr val="bg1"/>
              </a:solidFill>
            </a:endParaRPr>
          </a:p>
        </p:txBody>
      </p:sp>
      <p:sp>
        <p:nvSpPr>
          <p:cNvPr id="14" name="Rectangle 3"/>
          <p:cNvSpPr txBox="1">
            <a:spLocks noChangeArrowheads="1"/>
          </p:cNvSpPr>
          <p:nvPr/>
        </p:nvSpPr>
        <p:spPr bwMode="auto">
          <a:xfrm>
            <a:off x="6084888" y="5089525"/>
            <a:ext cx="2874962" cy="1179513"/>
          </a:xfrm>
          <a:prstGeom prst="rect">
            <a:avLst/>
          </a:prstGeom>
          <a:noFill/>
          <a:ln w="9525">
            <a:noFill/>
            <a:miter lim="800000"/>
            <a:headEnd/>
            <a:tailEnd/>
          </a:ln>
          <a:effectLst/>
        </p:spPr>
        <p:txBody>
          <a:bodyPr lIns="92075" tIns="46038" rIns="92075" bIns="46038"/>
          <a:lstStyle/>
          <a:p>
            <a:pPr marL="457200" indent="-288925">
              <a:lnSpc>
                <a:spcPct val="80000"/>
              </a:lnSpc>
              <a:spcBef>
                <a:spcPts val="600"/>
              </a:spcBef>
              <a:buClr>
                <a:srgbClr val="996600"/>
              </a:buClr>
              <a:buSzPct val="100000"/>
              <a:buFont typeface="+mj-lt"/>
              <a:buAutoNum type="arabicPeriod" startAt="6"/>
              <a:defRPr/>
            </a:pPr>
            <a:r>
              <a:rPr lang="en-US" sz="2000" kern="0" dirty="0">
                <a:latin typeface="+mn-lt"/>
              </a:rPr>
              <a:t>Create</a:t>
            </a:r>
          </a:p>
          <a:p>
            <a:pPr marL="692150" lvl="1" indent="-234950">
              <a:lnSpc>
                <a:spcPct val="80000"/>
              </a:lnSpc>
              <a:spcBef>
                <a:spcPts val="600"/>
              </a:spcBef>
              <a:buClr>
                <a:srgbClr val="CC9900"/>
              </a:buClr>
              <a:buSzPct val="120000"/>
              <a:buFont typeface="Wingdings" pitchFamily="2" charset="2"/>
              <a:buChar char="§"/>
              <a:defRPr/>
            </a:pPr>
            <a:r>
              <a:rPr lang="en-US" kern="0" dirty="0">
                <a:latin typeface="+mn-lt"/>
              </a:rPr>
              <a:t>Generating</a:t>
            </a:r>
          </a:p>
          <a:p>
            <a:pPr marL="692150" lvl="1" indent="-234950">
              <a:lnSpc>
                <a:spcPct val="80000"/>
              </a:lnSpc>
              <a:spcBef>
                <a:spcPts val="600"/>
              </a:spcBef>
              <a:buClr>
                <a:srgbClr val="CC9900"/>
              </a:buClr>
              <a:buSzPct val="120000"/>
              <a:buFont typeface="Wingdings" pitchFamily="2" charset="2"/>
              <a:buChar char="§"/>
              <a:defRPr/>
            </a:pPr>
            <a:r>
              <a:rPr lang="en-US" kern="0" dirty="0">
                <a:latin typeface="+mn-lt"/>
              </a:rPr>
              <a:t>Planning</a:t>
            </a:r>
          </a:p>
          <a:p>
            <a:pPr marL="692150" lvl="1" indent="-234950">
              <a:lnSpc>
                <a:spcPct val="80000"/>
              </a:lnSpc>
              <a:spcBef>
                <a:spcPts val="600"/>
              </a:spcBef>
              <a:buClr>
                <a:srgbClr val="CC9900"/>
              </a:buClr>
              <a:buSzPct val="120000"/>
              <a:buFont typeface="Wingdings" pitchFamily="2" charset="2"/>
              <a:buChar char="§"/>
              <a:defRPr/>
            </a:pPr>
            <a:r>
              <a:rPr lang="en-US" kern="0" dirty="0">
                <a:latin typeface="+mn-lt"/>
              </a:rPr>
              <a:t>Producing</a:t>
            </a:r>
          </a:p>
        </p:txBody>
      </p:sp>
      <p:sp>
        <p:nvSpPr>
          <p:cNvPr id="491530" name="TextBox 15"/>
          <p:cNvSpPr txBox="1">
            <a:spLocks noChangeArrowheads="1"/>
          </p:cNvSpPr>
          <p:nvPr/>
        </p:nvSpPr>
        <p:spPr bwMode="auto">
          <a:xfrm>
            <a:off x="0" y="1416050"/>
            <a:ext cx="9144000" cy="554038"/>
          </a:xfrm>
          <a:prstGeom prst="rect">
            <a:avLst/>
          </a:prstGeom>
          <a:solidFill>
            <a:schemeClr val="tx1"/>
          </a:solidFill>
          <a:ln w="9525">
            <a:noFill/>
            <a:miter lim="800000"/>
            <a:headEnd/>
            <a:tailEnd/>
          </a:ln>
        </p:spPr>
        <p:txBody>
          <a:bodyPr>
            <a:spAutoFit/>
          </a:bodyPr>
          <a:lstStyle/>
          <a:p>
            <a:pPr algn="ctr" eaLnBrk="0" hangingPunct="0"/>
            <a:endParaRPr lang="en-US" sz="600" b="1">
              <a:solidFill>
                <a:schemeClr val="bg1"/>
              </a:solidFill>
            </a:endParaRPr>
          </a:p>
          <a:p>
            <a:pPr algn="ctr" eaLnBrk="0" hangingPunct="0"/>
            <a:r>
              <a:rPr lang="en-US" b="1">
                <a:solidFill>
                  <a:schemeClr val="bg1"/>
                </a:solidFill>
              </a:rPr>
              <a:t>Lower  Order Skills</a:t>
            </a:r>
          </a:p>
          <a:p>
            <a:pPr algn="ctr" eaLnBrk="0" hangingPunct="0"/>
            <a:endParaRPr lang="en-US" sz="600" b="1">
              <a:solidFill>
                <a:schemeClr val="bg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4355" name="Object 3"/>
          <p:cNvGraphicFramePr>
            <a:graphicFrameLocks noChangeAspect="1"/>
          </p:cNvGraphicFramePr>
          <p:nvPr/>
        </p:nvGraphicFramePr>
        <p:xfrm>
          <a:off x="339725" y="225425"/>
          <a:ext cx="8445500" cy="6350000"/>
        </p:xfrm>
        <a:graphic>
          <a:graphicData uri="http://schemas.openxmlformats.org/presentationml/2006/ole">
            <p:oleObj spid="_x0000_s484355" name="Slide" r:id="rId4" imgW="4523129" imgH="3392525" progId="PowerPoint.Slide.8">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1" name="Rectangle 2"/>
          <p:cNvSpPr>
            <a:spLocks noGrp="1" noChangeArrowheads="1"/>
          </p:cNvSpPr>
          <p:nvPr>
            <p:ph type="title"/>
          </p:nvPr>
        </p:nvSpPr>
        <p:spPr>
          <a:xfrm>
            <a:off x="493713" y="182563"/>
            <a:ext cx="8156575" cy="1057275"/>
          </a:xfrm>
        </p:spPr>
        <p:txBody>
          <a:bodyPr/>
          <a:lstStyle/>
          <a:p>
            <a:pPr eaLnBrk="1" hangingPunct="1"/>
            <a:r>
              <a:rPr lang="en-US" sz="2400" smtClean="0"/>
              <a:t>A taxonomy for learning, teaching, and assessing: </a:t>
            </a:r>
            <a:br>
              <a:rPr lang="en-US" sz="2400" smtClean="0"/>
            </a:br>
            <a:r>
              <a:rPr lang="en-US" sz="2400" smtClean="0"/>
              <a:t>A revision of Bloom’s taxonomy of educational objectives (Anderson &amp; Krathwohl, 2001).</a:t>
            </a:r>
          </a:p>
        </p:txBody>
      </p:sp>
      <p:sp>
        <p:nvSpPr>
          <p:cNvPr id="496642" name="Rectangle 3"/>
          <p:cNvSpPr>
            <a:spLocks noGrp="1" noChangeArrowheads="1"/>
          </p:cNvSpPr>
          <p:nvPr>
            <p:ph idx="1"/>
          </p:nvPr>
        </p:nvSpPr>
        <p:spPr>
          <a:xfrm>
            <a:off x="685800" y="2057400"/>
            <a:ext cx="7772400" cy="4114800"/>
          </a:xfrm>
        </p:spPr>
        <p:txBody>
          <a:bodyPr/>
          <a:lstStyle/>
          <a:p>
            <a:pPr eaLnBrk="1" hangingPunct="1">
              <a:lnSpc>
                <a:spcPct val="150000"/>
              </a:lnSpc>
            </a:pPr>
            <a:r>
              <a:rPr lang="en-US" smtClean="0"/>
              <a:t>The Knowledge Dimension</a:t>
            </a:r>
          </a:p>
          <a:p>
            <a:pPr lvl="1" eaLnBrk="1" hangingPunct="1">
              <a:lnSpc>
                <a:spcPct val="150000"/>
              </a:lnSpc>
            </a:pPr>
            <a:r>
              <a:rPr lang="en-US" smtClean="0"/>
              <a:t>Factual Knowledge</a:t>
            </a:r>
          </a:p>
          <a:p>
            <a:pPr lvl="1" eaLnBrk="1" hangingPunct="1">
              <a:lnSpc>
                <a:spcPct val="150000"/>
              </a:lnSpc>
            </a:pPr>
            <a:r>
              <a:rPr lang="en-US" smtClean="0"/>
              <a:t>Conceptual Knowledge</a:t>
            </a:r>
          </a:p>
          <a:p>
            <a:pPr lvl="1" eaLnBrk="1" hangingPunct="1">
              <a:lnSpc>
                <a:spcPct val="150000"/>
              </a:lnSpc>
            </a:pPr>
            <a:r>
              <a:rPr lang="en-US" smtClean="0"/>
              <a:t>Procedural Knowledge</a:t>
            </a:r>
          </a:p>
          <a:p>
            <a:pPr lvl="1" eaLnBrk="1" hangingPunct="1">
              <a:lnSpc>
                <a:spcPct val="150000"/>
              </a:lnSpc>
            </a:pPr>
            <a:r>
              <a:rPr lang="en-US" smtClean="0"/>
              <a:t>Metacognitive Knowledge</a:t>
            </a:r>
          </a:p>
        </p:txBody>
      </p:sp>
      <p:sp>
        <p:nvSpPr>
          <p:cNvPr id="7" name="Slide Number Placeholder 6"/>
          <p:cNvSpPr>
            <a:spLocks noGrp="1"/>
          </p:cNvSpPr>
          <p:nvPr>
            <p:ph type="sldNum" sz="quarter" idx="10"/>
          </p:nvPr>
        </p:nvSpPr>
        <p:spPr/>
        <p:txBody>
          <a:bodyPr/>
          <a:lstStyle/>
          <a:p>
            <a:pPr>
              <a:defRPr/>
            </a:pPr>
            <a:r>
              <a:rPr lang="en-US"/>
              <a:t>CAP - </a:t>
            </a:r>
            <a:fld id="{AA0449A7-15E6-4456-8A62-826973BCC873}" type="slidenum">
              <a:rPr lang="en-US"/>
              <a:pPr>
                <a:defRPr/>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8689" name="Picture 2"/>
          <p:cNvPicPr>
            <a:picLocks noChangeAspect="1" noChangeArrowheads="1"/>
          </p:cNvPicPr>
          <p:nvPr/>
        </p:nvPicPr>
        <p:blipFill>
          <a:blip r:embed="rId3"/>
          <a:srcRect t="2199" r="4605" b="2898"/>
          <a:stretch>
            <a:fillRect/>
          </a:stretch>
        </p:blipFill>
        <p:spPr bwMode="auto">
          <a:xfrm>
            <a:off x="180975" y="144463"/>
            <a:ext cx="8553450" cy="6388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7" name="Rectangle 3"/>
          <p:cNvSpPr>
            <a:spLocks noChangeArrowheads="1"/>
          </p:cNvSpPr>
          <p:nvPr/>
        </p:nvSpPr>
        <p:spPr bwMode="auto">
          <a:xfrm>
            <a:off x="3255963" y="6430963"/>
            <a:ext cx="2632075" cy="307975"/>
          </a:xfrm>
          <a:prstGeom prst="rect">
            <a:avLst/>
          </a:prstGeom>
          <a:noFill/>
          <a:ln w="9525">
            <a:noFill/>
            <a:miter lim="800000"/>
            <a:headEnd/>
            <a:tailEnd/>
          </a:ln>
        </p:spPr>
        <p:txBody>
          <a:bodyPr wrap="none">
            <a:spAutoFit/>
          </a:bodyPr>
          <a:lstStyle/>
          <a:p>
            <a:pPr algn="ctr" eaLnBrk="0" hangingPunct="0"/>
            <a:r>
              <a:rPr lang="en-US" sz="1400">
                <a:solidFill>
                  <a:srgbClr val="000000"/>
                </a:solidFill>
              </a:rPr>
              <a:t>(Anderson &amp; Krathwohl, 2001)</a:t>
            </a:r>
          </a:p>
        </p:txBody>
      </p:sp>
      <p:sp>
        <p:nvSpPr>
          <p:cNvPr id="500738" name="Rectangle 4"/>
          <p:cNvSpPr>
            <a:spLocks noGrp="1" noChangeArrowheads="1"/>
          </p:cNvSpPr>
          <p:nvPr>
            <p:ph type="title"/>
          </p:nvPr>
        </p:nvSpPr>
        <p:spPr>
          <a:xfrm>
            <a:off x="0" y="160338"/>
            <a:ext cx="9144000" cy="1143000"/>
          </a:xfrm>
        </p:spPr>
        <p:txBody>
          <a:bodyPr/>
          <a:lstStyle/>
          <a:p>
            <a:pPr eaLnBrk="1" hangingPunct="1"/>
            <a:r>
              <a:rPr lang="es-MX" smtClean="0"/>
              <a:t>The taxonomy table</a:t>
            </a:r>
            <a:endParaRPr lang="en-US" smtClean="0"/>
          </a:p>
        </p:txBody>
      </p:sp>
      <p:graphicFrame>
        <p:nvGraphicFramePr>
          <p:cNvPr id="10" name="Table 9"/>
          <p:cNvGraphicFramePr>
            <a:graphicFrameLocks noGrp="1"/>
          </p:cNvGraphicFramePr>
          <p:nvPr/>
        </p:nvGraphicFramePr>
        <p:xfrm>
          <a:off x="180975" y="1801813"/>
          <a:ext cx="8778240" cy="4389120"/>
        </p:xfrm>
        <a:graphic>
          <a:graphicData uri="http://schemas.openxmlformats.org/drawingml/2006/table">
            <a:tbl>
              <a:tblPr firstRow="1" bandRow="1">
                <a:tableStyleId>{5940675A-B579-460E-94D1-54222C63F5DA}</a:tableStyleId>
              </a:tblPr>
              <a:tblGrid>
                <a:gridCol w="1645920"/>
                <a:gridCol w="1188720"/>
                <a:gridCol w="1188720"/>
                <a:gridCol w="1188720"/>
                <a:gridCol w="1188720"/>
                <a:gridCol w="1188720"/>
                <a:gridCol w="1188720"/>
              </a:tblGrid>
              <a:tr h="731520">
                <a:tc rowSpan="2">
                  <a:txBody>
                    <a:bodyPr/>
                    <a:lstStyle/>
                    <a:p>
                      <a:pPr algn="l"/>
                      <a:r>
                        <a:rPr lang="en-US" sz="1600" b="1" dirty="0" smtClean="0"/>
                        <a:t>The Knowledge Dimension</a:t>
                      </a:r>
                      <a:endParaRPr lang="en-US" sz="1600" b="1" dirty="0"/>
                    </a:p>
                  </a:txBody>
                  <a:tcPr marL="182880" anchor="ctr"/>
                </a:tc>
                <a:tc gridSpan="6">
                  <a:txBody>
                    <a:bodyPr/>
                    <a:lstStyle/>
                    <a:p>
                      <a:pPr algn="ctr"/>
                      <a:r>
                        <a:rPr lang="en-US" sz="1600" b="1" dirty="0" smtClean="0"/>
                        <a:t>The Cognitive Process</a:t>
                      </a:r>
                      <a:r>
                        <a:rPr lang="en-US" sz="1600" b="1" baseline="0" dirty="0" smtClean="0"/>
                        <a:t> Dimension</a:t>
                      </a:r>
                      <a:endParaRPr lang="en-US" sz="1600" b="1"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1520">
                <a:tc vMerge="1">
                  <a:txBody>
                    <a:bodyPr/>
                    <a:lstStyle/>
                    <a:p>
                      <a:endParaRPr lang="en-US"/>
                    </a:p>
                  </a:txBody>
                  <a:tcPr/>
                </a:tc>
                <a:tc>
                  <a:txBody>
                    <a:bodyPr/>
                    <a:lstStyle/>
                    <a:p>
                      <a:pPr algn="ctr"/>
                      <a:r>
                        <a:rPr lang="en-US" sz="1400" dirty="0" smtClean="0"/>
                        <a:t>1. Remember</a:t>
                      </a:r>
                      <a:endParaRPr lang="en-US" sz="1400" dirty="0"/>
                    </a:p>
                  </a:txBody>
                  <a:tcPr anchor="ctr"/>
                </a:tc>
                <a:tc>
                  <a:txBody>
                    <a:bodyPr/>
                    <a:lstStyle/>
                    <a:p>
                      <a:pPr algn="ctr"/>
                      <a:r>
                        <a:rPr lang="en-US" sz="1400" dirty="0" smtClean="0"/>
                        <a:t>2. Understand</a:t>
                      </a:r>
                      <a:endParaRPr lang="en-US" sz="1400" dirty="0"/>
                    </a:p>
                  </a:txBody>
                  <a:tcPr anchor="ctr"/>
                </a:tc>
                <a:tc>
                  <a:txBody>
                    <a:bodyPr/>
                    <a:lstStyle/>
                    <a:p>
                      <a:pPr algn="ctr"/>
                      <a:r>
                        <a:rPr lang="en-US" sz="1400" dirty="0" smtClean="0"/>
                        <a:t>3. </a:t>
                      </a:r>
                    </a:p>
                    <a:p>
                      <a:pPr algn="ctr"/>
                      <a:r>
                        <a:rPr lang="en-US" sz="1400" dirty="0" smtClean="0"/>
                        <a:t>Apply</a:t>
                      </a:r>
                      <a:endParaRPr lang="en-US" sz="1400" dirty="0"/>
                    </a:p>
                  </a:txBody>
                  <a:tcPr anchor="ctr"/>
                </a:tc>
                <a:tc>
                  <a:txBody>
                    <a:bodyPr/>
                    <a:lstStyle/>
                    <a:p>
                      <a:pPr algn="ctr"/>
                      <a:r>
                        <a:rPr lang="en-US" sz="1400" dirty="0" smtClean="0"/>
                        <a:t>4. </a:t>
                      </a:r>
                    </a:p>
                    <a:p>
                      <a:pPr algn="ctr"/>
                      <a:r>
                        <a:rPr lang="en-US" sz="1400" dirty="0" smtClean="0"/>
                        <a:t>Analyze</a:t>
                      </a:r>
                      <a:endParaRPr lang="en-US" sz="1400" dirty="0"/>
                    </a:p>
                  </a:txBody>
                  <a:tcPr anchor="ctr"/>
                </a:tc>
                <a:tc>
                  <a:txBody>
                    <a:bodyPr/>
                    <a:lstStyle/>
                    <a:p>
                      <a:pPr algn="ctr"/>
                      <a:r>
                        <a:rPr lang="en-US" sz="1400" dirty="0" smtClean="0"/>
                        <a:t>5. </a:t>
                      </a:r>
                    </a:p>
                    <a:p>
                      <a:pPr algn="ctr"/>
                      <a:r>
                        <a:rPr lang="en-US" sz="1400" dirty="0" smtClean="0"/>
                        <a:t>Evaluate</a:t>
                      </a:r>
                      <a:endParaRPr lang="en-US" sz="1400" dirty="0"/>
                    </a:p>
                  </a:txBody>
                  <a:tcPr anchor="ctr"/>
                </a:tc>
                <a:tc>
                  <a:txBody>
                    <a:bodyPr/>
                    <a:lstStyle/>
                    <a:p>
                      <a:pPr algn="ctr"/>
                      <a:r>
                        <a:rPr lang="en-US" sz="1400" dirty="0" smtClean="0"/>
                        <a:t>6. </a:t>
                      </a:r>
                    </a:p>
                    <a:p>
                      <a:pPr algn="ctr"/>
                      <a:r>
                        <a:rPr lang="en-US" sz="1400" dirty="0" smtClean="0"/>
                        <a:t>Create</a:t>
                      </a:r>
                      <a:endParaRPr lang="en-US" sz="1400" dirty="0"/>
                    </a:p>
                  </a:txBody>
                  <a:tcPr anchor="ctr"/>
                </a:tc>
              </a:tr>
              <a:tr h="731520">
                <a:tc>
                  <a:txBody>
                    <a:bodyPr/>
                    <a:lstStyle/>
                    <a:p>
                      <a:pPr algn="l"/>
                      <a:r>
                        <a:rPr lang="en-US" sz="1400" dirty="0" smtClean="0"/>
                        <a:t>A. Factual Knowledge</a:t>
                      </a:r>
                      <a:endParaRPr lang="en-US" sz="1400" dirty="0"/>
                    </a:p>
                  </a:txBody>
                  <a:tcPr marL="182880" anchor="ctr"/>
                </a:tc>
                <a:tc>
                  <a:txBody>
                    <a:bodyPr/>
                    <a:lstStyle/>
                    <a:p>
                      <a:pPr algn="l"/>
                      <a:endParaRPr lang="en-US" sz="1600" dirty="0"/>
                    </a:p>
                  </a:txBody>
                  <a:tcPr anchor="ctr"/>
                </a:tc>
                <a:tc>
                  <a:txBody>
                    <a:bodyPr/>
                    <a:lstStyle/>
                    <a:p>
                      <a:pPr algn="l"/>
                      <a:endParaRPr lang="en-US" sz="1600" dirty="0"/>
                    </a:p>
                  </a:txBody>
                  <a:tcPr anchor="ctr"/>
                </a:tc>
                <a:tc>
                  <a:txBody>
                    <a:bodyPr/>
                    <a:lstStyle/>
                    <a:p>
                      <a:pPr algn="l"/>
                      <a:endParaRPr lang="en-US" sz="1600" dirty="0"/>
                    </a:p>
                  </a:txBody>
                  <a:tcPr anchor="ctr"/>
                </a:tc>
                <a:tc>
                  <a:txBody>
                    <a:bodyPr/>
                    <a:lstStyle/>
                    <a:p>
                      <a:pPr algn="l"/>
                      <a:endParaRPr lang="en-US" sz="1600" dirty="0"/>
                    </a:p>
                  </a:txBody>
                  <a:tcPr anchor="ctr"/>
                </a:tc>
                <a:tc>
                  <a:txBody>
                    <a:bodyPr/>
                    <a:lstStyle/>
                    <a:p>
                      <a:pPr algn="l"/>
                      <a:endParaRPr lang="en-US" sz="1600" dirty="0"/>
                    </a:p>
                  </a:txBody>
                  <a:tcPr anchor="ctr"/>
                </a:tc>
                <a:tc>
                  <a:txBody>
                    <a:bodyPr/>
                    <a:lstStyle/>
                    <a:p>
                      <a:pPr algn="l"/>
                      <a:endParaRPr lang="en-US" sz="1600"/>
                    </a:p>
                  </a:txBody>
                  <a:tcPr anchor="ctr"/>
                </a:tc>
              </a:tr>
              <a:tr h="731520">
                <a:tc>
                  <a:txBody>
                    <a:bodyPr/>
                    <a:lstStyle/>
                    <a:p>
                      <a:pPr algn="l"/>
                      <a:r>
                        <a:rPr lang="en-US" sz="1400" dirty="0" smtClean="0"/>
                        <a:t>B. Conceptual Knowledge</a:t>
                      </a:r>
                      <a:endParaRPr lang="en-US" sz="1400" dirty="0"/>
                    </a:p>
                  </a:txBody>
                  <a:tcPr marL="182880" anchor="ctr"/>
                </a:tc>
                <a:tc>
                  <a:txBody>
                    <a:bodyPr/>
                    <a:lstStyle/>
                    <a:p>
                      <a:pPr algn="l"/>
                      <a:endParaRPr lang="en-US" sz="1600"/>
                    </a:p>
                  </a:txBody>
                  <a:tcPr anchor="ctr"/>
                </a:tc>
                <a:tc>
                  <a:txBody>
                    <a:bodyPr/>
                    <a:lstStyle/>
                    <a:p>
                      <a:pPr algn="l"/>
                      <a:endParaRPr lang="en-US" sz="1600"/>
                    </a:p>
                  </a:txBody>
                  <a:tcPr anchor="ctr"/>
                </a:tc>
                <a:tc>
                  <a:txBody>
                    <a:bodyPr/>
                    <a:lstStyle/>
                    <a:p>
                      <a:pPr algn="l"/>
                      <a:endParaRPr lang="en-US" sz="1600"/>
                    </a:p>
                  </a:txBody>
                  <a:tcPr anchor="ctr"/>
                </a:tc>
                <a:tc>
                  <a:txBody>
                    <a:bodyPr/>
                    <a:lstStyle/>
                    <a:p>
                      <a:pPr algn="l"/>
                      <a:endParaRPr lang="en-US" sz="1600"/>
                    </a:p>
                  </a:txBody>
                  <a:tcPr anchor="ctr"/>
                </a:tc>
                <a:tc>
                  <a:txBody>
                    <a:bodyPr/>
                    <a:lstStyle/>
                    <a:p>
                      <a:pPr algn="l"/>
                      <a:endParaRPr lang="en-US" sz="1600" dirty="0"/>
                    </a:p>
                  </a:txBody>
                  <a:tcPr anchor="ctr"/>
                </a:tc>
                <a:tc>
                  <a:txBody>
                    <a:bodyPr/>
                    <a:lstStyle/>
                    <a:p>
                      <a:pPr algn="l"/>
                      <a:endParaRPr lang="en-US" sz="1600" dirty="0"/>
                    </a:p>
                  </a:txBody>
                  <a:tcPr anchor="ctr"/>
                </a:tc>
              </a:tr>
              <a:tr h="731520">
                <a:tc>
                  <a:txBody>
                    <a:bodyPr/>
                    <a:lstStyle/>
                    <a:p>
                      <a:pPr algn="l"/>
                      <a:r>
                        <a:rPr lang="en-US" sz="1400" dirty="0" smtClean="0"/>
                        <a:t>C. Procedural Knowledge</a:t>
                      </a:r>
                      <a:endParaRPr lang="en-US" sz="1400" dirty="0"/>
                    </a:p>
                  </a:txBody>
                  <a:tcPr marL="182880" anchor="ctr"/>
                </a:tc>
                <a:tc>
                  <a:txBody>
                    <a:bodyPr/>
                    <a:lstStyle/>
                    <a:p>
                      <a:pPr algn="l"/>
                      <a:endParaRPr lang="en-US" sz="1600"/>
                    </a:p>
                  </a:txBody>
                  <a:tcPr anchor="ctr"/>
                </a:tc>
                <a:tc>
                  <a:txBody>
                    <a:bodyPr/>
                    <a:lstStyle/>
                    <a:p>
                      <a:pPr algn="l"/>
                      <a:endParaRPr lang="en-US" sz="1600"/>
                    </a:p>
                  </a:txBody>
                  <a:tcPr anchor="ctr"/>
                </a:tc>
                <a:tc>
                  <a:txBody>
                    <a:bodyPr/>
                    <a:lstStyle/>
                    <a:p>
                      <a:pPr algn="l"/>
                      <a:endParaRPr lang="en-US" sz="1600"/>
                    </a:p>
                  </a:txBody>
                  <a:tcPr anchor="ctr"/>
                </a:tc>
                <a:tc>
                  <a:txBody>
                    <a:bodyPr/>
                    <a:lstStyle/>
                    <a:p>
                      <a:pPr algn="l"/>
                      <a:endParaRPr lang="en-US" sz="1600"/>
                    </a:p>
                  </a:txBody>
                  <a:tcPr anchor="ctr"/>
                </a:tc>
                <a:tc>
                  <a:txBody>
                    <a:bodyPr/>
                    <a:lstStyle/>
                    <a:p>
                      <a:pPr algn="l"/>
                      <a:endParaRPr lang="en-US" sz="1600"/>
                    </a:p>
                  </a:txBody>
                  <a:tcPr anchor="ctr"/>
                </a:tc>
                <a:tc>
                  <a:txBody>
                    <a:bodyPr/>
                    <a:lstStyle/>
                    <a:p>
                      <a:pPr algn="l"/>
                      <a:endParaRPr lang="en-US" sz="1600"/>
                    </a:p>
                  </a:txBody>
                  <a:tcPr anchor="ctr"/>
                </a:tc>
              </a:tr>
              <a:tr h="731520">
                <a:tc>
                  <a:txBody>
                    <a:bodyPr/>
                    <a:lstStyle/>
                    <a:p>
                      <a:pPr algn="l"/>
                      <a:r>
                        <a:rPr lang="en-US" sz="1400" dirty="0" smtClean="0"/>
                        <a:t>D. Metacognitive Knowledge</a:t>
                      </a:r>
                      <a:endParaRPr lang="en-US" sz="1400" dirty="0"/>
                    </a:p>
                  </a:txBody>
                  <a:tcPr marL="182880" anchor="ctr"/>
                </a:tc>
                <a:tc>
                  <a:txBody>
                    <a:bodyPr/>
                    <a:lstStyle/>
                    <a:p>
                      <a:pPr algn="l"/>
                      <a:endParaRPr lang="en-US" sz="1600" dirty="0"/>
                    </a:p>
                  </a:txBody>
                  <a:tcPr anchor="ctr"/>
                </a:tc>
                <a:tc>
                  <a:txBody>
                    <a:bodyPr/>
                    <a:lstStyle/>
                    <a:p>
                      <a:pPr algn="l"/>
                      <a:endParaRPr lang="en-US" sz="1600"/>
                    </a:p>
                  </a:txBody>
                  <a:tcPr anchor="ctr"/>
                </a:tc>
                <a:tc>
                  <a:txBody>
                    <a:bodyPr/>
                    <a:lstStyle/>
                    <a:p>
                      <a:pPr algn="l"/>
                      <a:endParaRPr lang="en-US" sz="1600"/>
                    </a:p>
                  </a:txBody>
                  <a:tcPr anchor="ctr"/>
                </a:tc>
                <a:tc>
                  <a:txBody>
                    <a:bodyPr/>
                    <a:lstStyle/>
                    <a:p>
                      <a:pPr algn="l"/>
                      <a:endParaRPr lang="en-US" sz="1600"/>
                    </a:p>
                  </a:txBody>
                  <a:tcPr anchor="ctr"/>
                </a:tc>
                <a:tc>
                  <a:txBody>
                    <a:bodyPr/>
                    <a:lstStyle/>
                    <a:p>
                      <a:pPr algn="l"/>
                      <a:endParaRPr lang="en-US" sz="1600"/>
                    </a:p>
                  </a:txBody>
                  <a:tcPr anchor="ctr"/>
                </a:tc>
                <a:tc>
                  <a:txBody>
                    <a:bodyPr/>
                    <a:lstStyle/>
                    <a:p>
                      <a:pPr algn="l"/>
                      <a:endParaRPr lang="en-US" sz="1600" dirty="0"/>
                    </a:p>
                  </a:txBody>
                  <a:tcPr anchor="ct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5" name="Rectangle 3"/>
          <p:cNvSpPr>
            <a:spLocks noGrp="1" noChangeArrowheads="1"/>
          </p:cNvSpPr>
          <p:nvPr>
            <p:ph type="title"/>
          </p:nvPr>
        </p:nvSpPr>
        <p:spPr>
          <a:xfrm>
            <a:off x="0" y="160338"/>
            <a:ext cx="9144000" cy="1143000"/>
          </a:xfrm>
        </p:spPr>
        <p:txBody>
          <a:bodyPr/>
          <a:lstStyle/>
          <a:p>
            <a:pPr eaLnBrk="1" hangingPunct="1"/>
            <a:r>
              <a:rPr lang="en-US" sz="3600" i="1" smtClean="0">
                <a:solidFill>
                  <a:schemeClr val="tx1"/>
                </a:solidFill>
              </a:rPr>
              <a:t>Facets of Understanding</a:t>
            </a:r>
            <a:r>
              <a:rPr lang="en-US" sz="3600" b="0" i="1" smtClean="0">
                <a:solidFill>
                  <a:schemeClr val="tx1"/>
                </a:solidFill>
              </a:rPr>
              <a:t/>
            </a:r>
            <a:br>
              <a:rPr lang="en-US" sz="3600" b="0" i="1" smtClean="0">
                <a:solidFill>
                  <a:schemeClr val="tx1"/>
                </a:solidFill>
              </a:rPr>
            </a:br>
            <a:r>
              <a:rPr lang="en-US" sz="3600" b="0" smtClean="0">
                <a:solidFill>
                  <a:schemeClr val="tx1"/>
                </a:solidFill>
              </a:rPr>
              <a:t>Wiggins &amp; McTighe, 1998, page 44</a:t>
            </a:r>
          </a:p>
        </p:txBody>
      </p:sp>
      <p:sp>
        <p:nvSpPr>
          <p:cNvPr id="502786" name="Rectangle 4"/>
          <p:cNvSpPr>
            <a:spLocks noGrp="1" noChangeArrowheads="1"/>
          </p:cNvSpPr>
          <p:nvPr>
            <p:ph idx="1"/>
          </p:nvPr>
        </p:nvSpPr>
        <p:spPr>
          <a:xfrm>
            <a:off x="423863" y="1997075"/>
            <a:ext cx="8218487" cy="4805363"/>
          </a:xfrm>
        </p:spPr>
        <p:txBody>
          <a:bodyPr/>
          <a:lstStyle/>
          <a:p>
            <a:pPr eaLnBrk="1" hangingPunct="1"/>
            <a:r>
              <a:rPr lang="en-US" smtClean="0"/>
              <a:t>When we truly understand, we</a:t>
            </a:r>
          </a:p>
          <a:p>
            <a:pPr lvl="1" eaLnBrk="1" hangingPunct="1"/>
            <a:r>
              <a:rPr lang="en-US" i="1" smtClean="0"/>
              <a:t>Can </a:t>
            </a:r>
            <a:r>
              <a:rPr lang="en-US" b="1" i="1" smtClean="0"/>
              <a:t>explain</a:t>
            </a:r>
          </a:p>
          <a:p>
            <a:pPr lvl="1" eaLnBrk="1" hangingPunct="1"/>
            <a:r>
              <a:rPr lang="en-US" i="1" smtClean="0"/>
              <a:t>Can </a:t>
            </a:r>
            <a:r>
              <a:rPr lang="en-US" b="1" i="1" smtClean="0"/>
              <a:t>interpret</a:t>
            </a:r>
          </a:p>
          <a:p>
            <a:pPr lvl="1" eaLnBrk="1" hangingPunct="1"/>
            <a:r>
              <a:rPr lang="en-US" smtClean="0"/>
              <a:t>Can </a:t>
            </a:r>
            <a:r>
              <a:rPr lang="en-US" b="1" i="1" smtClean="0"/>
              <a:t>apply</a:t>
            </a:r>
          </a:p>
          <a:p>
            <a:pPr lvl="1" eaLnBrk="1" hangingPunct="1"/>
            <a:r>
              <a:rPr lang="en-US" smtClean="0"/>
              <a:t>Have </a:t>
            </a:r>
            <a:r>
              <a:rPr lang="en-US" b="1" i="1" smtClean="0"/>
              <a:t>perspective</a:t>
            </a:r>
          </a:p>
          <a:p>
            <a:pPr lvl="1" eaLnBrk="1" hangingPunct="1"/>
            <a:r>
              <a:rPr lang="en-US" smtClean="0"/>
              <a:t>Can </a:t>
            </a:r>
            <a:r>
              <a:rPr lang="en-US" b="1" i="1" smtClean="0"/>
              <a:t>empathize</a:t>
            </a:r>
          </a:p>
          <a:p>
            <a:pPr lvl="1" eaLnBrk="1" hangingPunct="1"/>
            <a:r>
              <a:rPr lang="en-US" smtClean="0"/>
              <a:t>Have </a:t>
            </a:r>
            <a:r>
              <a:rPr lang="en-US" b="1" i="1" smtClean="0"/>
              <a:t>self-knowledge</a:t>
            </a:r>
            <a:endParaRPr lang="en-US" smtClean="0"/>
          </a:p>
        </p:txBody>
      </p:sp>
      <p:sp>
        <p:nvSpPr>
          <p:cNvPr id="7" name="Slide Number Placeholder 6"/>
          <p:cNvSpPr>
            <a:spLocks noGrp="1"/>
          </p:cNvSpPr>
          <p:nvPr>
            <p:ph type="sldNum" sz="quarter" idx="10"/>
          </p:nvPr>
        </p:nvSpPr>
        <p:spPr/>
        <p:txBody>
          <a:bodyPr/>
          <a:lstStyle/>
          <a:p>
            <a:pPr>
              <a:defRPr/>
            </a:pPr>
            <a:r>
              <a:rPr lang="en-US"/>
              <a:t>CAP - </a:t>
            </a:r>
            <a:fld id="{F252255E-E323-472C-86A6-FDF4D1259134}" type="slidenum">
              <a:rPr lang="en-US"/>
              <a:pPr>
                <a:defRPr/>
              </a:pPr>
              <a:t>15</a:t>
            </a:fld>
            <a:endParaRPr lang="en-US" dirty="0"/>
          </a:p>
        </p:txBody>
      </p:sp>
    </p:spTree>
  </p:cSld>
  <p:clrMapOvr>
    <a:masterClrMapping/>
  </p:clrMapOvr>
  <p:transition spd="med" advClick="0">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p:cNvSpPr>
            <a:spLocks noGrp="1" noChangeArrowheads="1"/>
          </p:cNvSpPr>
          <p:nvPr>
            <p:ph type="title" idx="4294967295"/>
          </p:nvPr>
        </p:nvSpPr>
        <p:spPr/>
        <p:txBody>
          <a:bodyPr/>
          <a:lstStyle/>
          <a:p>
            <a:pPr algn="ctr"/>
            <a:r>
              <a:rPr lang="en-US" sz="3600" smtClean="0"/>
              <a:t>Sample Learning Objectives (Wiggins &amp; McTighe, p. 87, 154)</a:t>
            </a:r>
          </a:p>
        </p:txBody>
      </p:sp>
      <p:sp>
        <p:nvSpPr>
          <p:cNvPr id="823299" name="Rectangle 3"/>
          <p:cNvSpPr>
            <a:spLocks noGrp="1" noChangeArrowheads="1"/>
          </p:cNvSpPr>
          <p:nvPr>
            <p:ph type="body" idx="4294967295"/>
          </p:nvPr>
        </p:nvSpPr>
        <p:spPr>
          <a:xfrm>
            <a:off x="519113" y="1555750"/>
            <a:ext cx="8140700" cy="5014913"/>
          </a:xfrm>
        </p:spPr>
        <p:txBody>
          <a:bodyPr/>
          <a:lstStyle/>
          <a:p>
            <a:pPr>
              <a:lnSpc>
                <a:spcPct val="90000"/>
              </a:lnSpc>
            </a:pPr>
            <a:r>
              <a:rPr lang="en-US" sz="2800" smtClean="0"/>
              <a:t>Facet 1: Explanation</a:t>
            </a:r>
          </a:p>
          <a:p>
            <a:pPr lvl="1">
              <a:lnSpc>
                <a:spcPct val="90000"/>
              </a:lnSpc>
            </a:pPr>
            <a:r>
              <a:rPr lang="en-US" sz="2400" smtClean="0"/>
              <a:t>Student will be able to explain that the gravitational force is an attraction between masses and that the strength of the force is proportional to the masses and weakens rapidly with increasing distance between them</a:t>
            </a:r>
          </a:p>
          <a:p>
            <a:pPr>
              <a:lnSpc>
                <a:spcPct val="90000"/>
              </a:lnSpc>
            </a:pPr>
            <a:r>
              <a:rPr lang="en-US" sz="2800" smtClean="0"/>
              <a:t>Facets 2-3-1: Interpretation-Application-Explanation</a:t>
            </a:r>
          </a:p>
          <a:p>
            <a:pPr lvl="1">
              <a:lnSpc>
                <a:spcPct val="90000"/>
              </a:lnSpc>
            </a:pPr>
            <a:r>
              <a:rPr lang="en-US" sz="2400" smtClean="0"/>
              <a:t>Apply the practice of statics (physics) to the practice of statics (physics). Build a balsa bridge to specifications in which the situational demands require adjustments to the mathematically predicted answers.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4833" name="Picture 2"/>
          <p:cNvPicPr>
            <a:picLocks noChangeAspect="1" noChangeArrowheads="1"/>
          </p:cNvPicPr>
          <p:nvPr/>
        </p:nvPicPr>
        <p:blipFill>
          <a:blip r:embed="rId3"/>
          <a:srcRect l="5000" t="22522" r="5624" b="14960"/>
          <a:stretch>
            <a:fillRect/>
          </a:stretch>
        </p:blipFill>
        <p:spPr bwMode="auto">
          <a:xfrm>
            <a:off x="0" y="1608138"/>
            <a:ext cx="9144000" cy="4984750"/>
          </a:xfrm>
          <a:prstGeom prst="rect">
            <a:avLst/>
          </a:prstGeom>
          <a:noFill/>
          <a:ln w="9525">
            <a:noFill/>
            <a:miter lim="800000"/>
            <a:headEnd/>
            <a:tailEnd/>
          </a:ln>
        </p:spPr>
      </p:pic>
      <p:sp>
        <p:nvSpPr>
          <p:cNvPr id="504834" name="Rectangle 3"/>
          <p:cNvSpPr>
            <a:spLocks noGrp="1" noChangeArrowheads="1"/>
          </p:cNvSpPr>
          <p:nvPr>
            <p:ph type="title"/>
          </p:nvPr>
        </p:nvSpPr>
        <p:spPr/>
        <p:txBody>
          <a:bodyPr/>
          <a:lstStyle/>
          <a:p>
            <a:pPr algn="ctr" eaLnBrk="1" hangingPunct="1"/>
            <a:r>
              <a:rPr lang="en-US" smtClean="0"/>
              <a:t>Six Facets of understanding</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1314" name="Object 2"/>
          <p:cNvGraphicFramePr>
            <a:graphicFrameLocks noChangeAspect="1"/>
          </p:cNvGraphicFramePr>
          <p:nvPr/>
        </p:nvGraphicFramePr>
        <p:xfrm>
          <a:off x="1776413" y="1655763"/>
          <a:ext cx="5630862" cy="4970462"/>
        </p:xfrm>
        <a:graphic>
          <a:graphicData uri="http://schemas.openxmlformats.org/presentationml/2006/ole">
            <p:oleObj spid="_x0000_s781314" name="Document" r:id="rId4" imgW="5864564" imgH="5195758" progId="Word.Document.8">
              <p:embed/>
            </p:oleObj>
          </a:graphicData>
        </a:graphic>
      </p:graphicFrame>
      <p:sp>
        <p:nvSpPr>
          <p:cNvPr id="781315" name="Title 2"/>
          <p:cNvSpPr>
            <a:spLocks noGrp="1"/>
          </p:cNvSpPr>
          <p:nvPr>
            <p:ph type="title"/>
          </p:nvPr>
        </p:nvSpPr>
        <p:spPr>
          <a:xfrm>
            <a:off x="0" y="160338"/>
            <a:ext cx="9144000" cy="1143000"/>
          </a:xfrm>
        </p:spPr>
        <p:txBody>
          <a:bodyPr/>
          <a:lstStyle/>
          <a:p>
            <a:pPr algn="ctr" eaLnBrk="1" hangingPunct="1"/>
            <a:r>
              <a:rPr lang="en-US" sz="3200" smtClean="0"/>
              <a:t>Creating Significant Learning Experiences </a:t>
            </a:r>
            <a:br>
              <a:rPr lang="en-US" sz="3200" smtClean="0"/>
            </a:br>
            <a:r>
              <a:rPr lang="en-US" sz="2700" smtClean="0"/>
              <a:t>A TAXONOMY OF SIGNIFICANT LEARNING - Dee Fink</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5" name="Title 2"/>
          <p:cNvSpPr>
            <a:spLocks noGrp="1"/>
          </p:cNvSpPr>
          <p:nvPr>
            <p:ph type="title"/>
          </p:nvPr>
        </p:nvSpPr>
        <p:spPr>
          <a:xfrm>
            <a:off x="0" y="160338"/>
            <a:ext cx="9144000" cy="1143000"/>
          </a:xfrm>
        </p:spPr>
        <p:txBody>
          <a:bodyPr/>
          <a:lstStyle/>
          <a:p>
            <a:pPr algn="ctr" eaLnBrk="1" hangingPunct="1"/>
            <a:r>
              <a:rPr lang="en-US" sz="3200" smtClean="0"/>
              <a:t>Creating Significant Learning Experiences </a:t>
            </a:r>
            <a:br>
              <a:rPr lang="en-US" sz="3200" smtClean="0"/>
            </a:br>
            <a:r>
              <a:rPr lang="en-US" sz="2700" smtClean="0"/>
              <a:t>A TAXONOMY OF SIGNIFICANT LEARNING - Dee Fink</a:t>
            </a:r>
          </a:p>
        </p:txBody>
      </p:sp>
      <p:pic>
        <p:nvPicPr>
          <p:cNvPr id="793603" name="Picture 3"/>
          <p:cNvPicPr>
            <a:picLocks noChangeAspect="1" noChangeArrowheads="1"/>
          </p:cNvPicPr>
          <p:nvPr/>
        </p:nvPicPr>
        <p:blipFill>
          <a:blip r:embed="rId3"/>
          <a:srcRect l="30433" t="34037" r="33221" b="20581"/>
          <a:stretch>
            <a:fillRect/>
          </a:stretch>
        </p:blipFill>
        <p:spPr bwMode="auto">
          <a:xfrm>
            <a:off x="1758462" y="1494524"/>
            <a:ext cx="5838091" cy="5282081"/>
          </a:xfrm>
          <a:prstGeom prst="rect">
            <a:avLst/>
          </a:prstGeom>
          <a:noFill/>
          <a:ln w="9525">
            <a:noFill/>
            <a:miter lim="800000"/>
            <a:headEnd/>
            <a:tailEnd/>
          </a:ln>
        </p:spPr>
      </p:pic>
      <p:sp>
        <p:nvSpPr>
          <p:cNvPr id="5" name="TextBox 4"/>
          <p:cNvSpPr txBox="1"/>
          <p:nvPr/>
        </p:nvSpPr>
        <p:spPr>
          <a:xfrm>
            <a:off x="7343337" y="1519310"/>
            <a:ext cx="845103" cy="338554"/>
          </a:xfrm>
          <a:prstGeom prst="rect">
            <a:avLst/>
          </a:prstGeom>
          <a:noFill/>
        </p:spPr>
        <p:txBody>
          <a:bodyPr wrap="none" rtlCol="0">
            <a:spAutoFit/>
          </a:bodyPr>
          <a:lstStyle/>
          <a:p>
            <a:r>
              <a:rPr lang="es-MX" sz="1600" b="1" dirty="0" smtClean="0"/>
              <a:t>Page 9</a:t>
            </a:r>
            <a:endParaRPr lang="es-MX" sz="1600" b="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1" name="Rectangle 2"/>
          <p:cNvSpPr>
            <a:spLocks noGrp="1" noChangeArrowheads="1"/>
          </p:cNvSpPr>
          <p:nvPr>
            <p:ph type="title"/>
          </p:nvPr>
        </p:nvSpPr>
        <p:spPr>
          <a:xfrm>
            <a:off x="0" y="160338"/>
            <a:ext cx="9144000" cy="1143000"/>
          </a:xfrm>
        </p:spPr>
        <p:txBody>
          <a:bodyPr/>
          <a:lstStyle/>
          <a:p>
            <a:pPr eaLnBrk="1" hangingPunct="1"/>
            <a:r>
              <a:rPr lang="en-US" smtClean="0"/>
              <a:t>Backward Design Approach</a:t>
            </a:r>
          </a:p>
        </p:txBody>
      </p:sp>
      <p:sp>
        <p:nvSpPr>
          <p:cNvPr id="471042" name="Rectangle 3"/>
          <p:cNvSpPr>
            <a:spLocks noGrp="1" noChangeArrowheads="1"/>
          </p:cNvSpPr>
          <p:nvPr>
            <p:ph idx="1"/>
          </p:nvPr>
        </p:nvSpPr>
        <p:spPr>
          <a:xfrm>
            <a:off x="628650" y="1693863"/>
            <a:ext cx="7905750" cy="4797425"/>
          </a:xfrm>
        </p:spPr>
        <p:txBody>
          <a:bodyPr/>
          <a:lstStyle/>
          <a:p>
            <a:pPr eaLnBrk="1" hangingPunct="1"/>
            <a:r>
              <a:rPr lang="en-US" smtClean="0"/>
              <a:t>Yesterday: Desired Results (Outcomes, Objectives, Learning Goals)</a:t>
            </a:r>
          </a:p>
          <a:p>
            <a:pPr lvl="1" eaLnBrk="1" hangingPunct="1"/>
            <a:r>
              <a:rPr lang="en-US" smtClean="0"/>
              <a:t>5 minute university</a:t>
            </a:r>
          </a:p>
          <a:p>
            <a:pPr lvl="1" eaLnBrk="1" hangingPunct="1"/>
            <a:endParaRPr lang="en-US" sz="1000" smtClean="0"/>
          </a:p>
          <a:p>
            <a:pPr eaLnBrk="1" hangingPunct="1"/>
            <a:r>
              <a:rPr lang="en-US" b="1" smtClean="0"/>
              <a:t>Today: Evidence (Assessment)</a:t>
            </a:r>
          </a:p>
          <a:p>
            <a:pPr lvl="1" eaLnBrk="1" hangingPunct="1"/>
            <a:r>
              <a:rPr lang="en-US" smtClean="0"/>
              <a:t>Learning Taxonomies</a:t>
            </a:r>
          </a:p>
          <a:p>
            <a:pPr lvl="1" eaLnBrk="1" hangingPunct="1"/>
            <a:endParaRPr lang="en-US" sz="1000" smtClean="0"/>
          </a:p>
          <a:p>
            <a:pPr eaLnBrk="1" hangingPunct="1"/>
            <a:r>
              <a:rPr lang="en-US" smtClean="0"/>
              <a:t>Tomorrow: Plan Instruction</a:t>
            </a:r>
          </a:p>
          <a:p>
            <a:pPr lvl="1" eaLnBrk="1" hangingPunct="1"/>
            <a:r>
              <a:rPr lang="en-US" smtClean="0"/>
              <a:t>Engage Students</a:t>
            </a:r>
          </a:p>
        </p:txBody>
      </p:sp>
      <p:sp>
        <p:nvSpPr>
          <p:cNvPr id="7" name="Slide Number Placeholder 6"/>
          <p:cNvSpPr>
            <a:spLocks noGrp="1"/>
          </p:cNvSpPr>
          <p:nvPr>
            <p:ph type="sldNum" sz="quarter" idx="10"/>
          </p:nvPr>
        </p:nvSpPr>
        <p:spPr/>
        <p:txBody>
          <a:bodyPr/>
          <a:lstStyle/>
          <a:p>
            <a:pPr>
              <a:defRPr/>
            </a:pPr>
            <a:r>
              <a:rPr lang="en-US"/>
              <a:t>CAP - </a:t>
            </a:r>
            <a:fld id="{3F0FEB69-3167-4D72-8CED-9FBD47B0BECF}" type="slidenum">
              <a:rPr lang="en-US"/>
              <a:pPr>
                <a:defRPr/>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0" name="Rectangle 2"/>
          <p:cNvSpPr>
            <a:spLocks noGrp="1" noChangeArrowheads="1"/>
          </p:cNvSpPr>
          <p:nvPr>
            <p:ph type="title" idx="4294967295"/>
          </p:nvPr>
        </p:nvSpPr>
        <p:spPr/>
        <p:txBody>
          <a:bodyPr/>
          <a:lstStyle/>
          <a:p>
            <a:r>
              <a:rPr lang="en-US" smtClean="0"/>
              <a:t>Fink - Step 2. Worksheet (p. 11)</a:t>
            </a:r>
          </a:p>
        </p:txBody>
      </p:sp>
      <p:sp>
        <p:nvSpPr>
          <p:cNvPr id="821251" name="Rectangle 3"/>
          <p:cNvSpPr>
            <a:spLocks noGrp="1" noChangeArrowheads="1"/>
          </p:cNvSpPr>
          <p:nvPr>
            <p:ph type="body" idx="4294967295"/>
          </p:nvPr>
        </p:nvSpPr>
        <p:spPr/>
        <p:txBody>
          <a:bodyPr/>
          <a:lstStyle/>
          <a:p>
            <a:r>
              <a:rPr lang="en-US" smtClean="0"/>
              <a:t>Individually complete all the applicable categories</a:t>
            </a:r>
          </a:p>
          <a:p>
            <a:r>
              <a:rPr lang="en-US" smtClean="0"/>
              <a:t>Share with your neighbors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0" name="Rectangle 2"/>
          <p:cNvSpPr>
            <a:spLocks noGrp="1" noChangeArrowheads="1"/>
          </p:cNvSpPr>
          <p:nvPr>
            <p:ph type="title" idx="4294967295"/>
          </p:nvPr>
        </p:nvSpPr>
        <p:spPr>
          <a:xfrm>
            <a:off x="0" y="160338"/>
            <a:ext cx="9144000" cy="1143000"/>
          </a:xfrm>
        </p:spPr>
        <p:txBody>
          <a:bodyPr/>
          <a:lstStyle/>
          <a:p>
            <a:pPr algn="ctr" eaLnBrk="1" hangingPunct="1"/>
            <a:r>
              <a:rPr lang="en-US" smtClean="0"/>
              <a:t>Refining your learning objectives</a:t>
            </a:r>
          </a:p>
        </p:txBody>
      </p:sp>
      <p:sp>
        <p:nvSpPr>
          <p:cNvPr id="811011" name="Rectangle 3"/>
          <p:cNvSpPr>
            <a:spLocks noGrp="1" noChangeArrowheads="1"/>
          </p:cNvSpPr>
          <p:nvPr>
            <p:ph idx="4294967295"/>
          </p:nvPr>
        </p:nvSpPr>
        <p:spPr>
          <a:xfrm>
            <a:off x="423863" y="1684338"/>
            <a:ext cx="8218487" cy="4805362"/>
          </a:xfrm>
        </p:spPr>
        <p:txBody>
          <a:bodyPr/>
          <a:lstStyle/>
          <a:p>
            <a:pPr marL="533400" indent="-533400" eaLnBrk="1" hangingPunct="1">
              <a:spcBef>
                <a:spcPts val="600"/>
              </a:spcBef>
              <a:buSzPct val="80000"/>
            </a:pPr>
            <a:r>
              <a:rPr lang="en-US" sz="2800" smtClean="0"/>
              <a:t>Individually take a couple of minutes to review your current learning goals.</a:t>
            </a:r>
          </a:p>
          <a:p>
            <a:pPr marL="533400" indent="-533400" eaLnBrk="1" hangingPunct="1">
              <a:spcBef>
                <a:spcPts val="600"/>
              </a:spcBef>
              <a:buSzPct val="80000"/>
            </a:pPr>
            <a:endParaRPr lang="en-US" sz="2800" smtClean="0"/>
          </a:p>
          <a:p>
            <a:pPr marL="533400" indent="-533400" eaLnBrk="1" hangingPunct="1">
              <a:spcBef>
                <a:spcPts val="600"/>
              </a:spcBef>
              <a:buSzPct val="80000"/>
            </a:pPr>
            <a:r>
              <a:rPr lang="en-US" sz="2800" smtClean="0"/>
              <a:t>Share your draft with your neighbors. </a:t>
            </a:r>
          </a:p>
          <a:p>
            <a:pPr marL="533400" indent="-533400" eaLnBrk="1" hangingPunct="1">
              <a:spcBef>
                <a:spcPts val="600"/>
              </a:spcBef>
              <a:buSzPct val="80000"/>
            </a:pPr>
            <a:endParaRPr lang="en-US" sz="2800" smtClean="0"/>
          </a:p>
          <a:p>
            <a:pPr marL="533400" indent="-533400" eaLnBrk="1" hangingPunct="1">
              <a:spcBef>
                <a:spcPts val="600"/>
              </a:spcBef>
              <a:buSzPct val="80000"/>
            </a:pPr>
            <a:r>
              <a:rPr lang="en-US" sz="2800" smtClean="0"/>
              <a:t>Provide feedback to your neighbors’ drafts too.</a:t>
            </a:r>
          </a:p>
          <a:p>
            <a:pPr marL="533400" indent="-533400" eaLnBrk="1" hangingPunct="1">
              <a:spcBef>
                <a:spcPts val="600"/>
              </a:spcBef>
              <a:buSzPct val="80000"/>
              <a:buFont typeface="Wingdings" pitchFamily="2" charset="2"/>
              <a:buNone/>
            </a:pPr>
            <a:endParaRPr lang="en-US" sz="2800" smtClean="0"/>
          </a:p>
          <a:p>
            <a:pPr marL="533400" indent="-533400" eaLnBrk="1" hangingPunct="1">
              <a:spcBef>
                <a:spcPts val="600"/>
              </a:spcBef>
              <a:buSzPct val="80000"/>
            </a:pPr>
            <a:r>
              <a:rPr lang="en-US" sz="2800" smtClean="0"/>
              <a:t>How will you assess whether your learning goals have been achieved? </a:t>
            </a:r>
          </a:p>
        </p:txBody>
      </p:sp>
      <p:sp>
        <p:nvSpPr>
          <p:cNvPr id="7" name="Slide Number Placeholder 6"/>
          <p:cNvSpPr txBox="1">
            <a:spLocks noGrp="1"/>
          </p:cNvSpPr>
          <p:nvPr/>
        </p:nvSpPr>
        <p:spPr bwMode="auto">
          <a:xfrm>
            <a:off x="6910388" y="6557963"/>
            <a:ext cx="2133600" cy="166687"/>
          </a:xfrm>
          <a:prstGeom prst="rect">
            <a:avLst/>
          </a:prstGeom>
          <a:noFill/>
          <a:ln>
            <a:miter lim="800000"/>
            <a:headEnd/>
            <a:tailEnd/>
          </a:ln>
        </p:spPr>
        <p:txBody>
          <a:bodyPr/>
          <a:lstStyle/>
          <a:p>
            <a:pPr algn="r">
              <a:defRPr/>
            </a:pPr>
            <a:r>
              <a:rPr lang="en-US" sz="1000" b="1">
                <a:solidFill>
                  <a:schemeClr val="tx1">
                    <a:lumMod val="50000"/>
                    <a:lumOff val="50000"/>
                  </a:schemeClr>
                </a:solidFill>
              </a:rPr>
              <a:t>CAP - </a:t>
            </a:r>
            <a:fld id="{497B6A13-0F03-4385-8008-CD8694D2E46B}" type="slidenum">
              <a:rPr lang="en-US" sz="1000" b="1">
                <a:solidFill>
                  <a:schemeClr val="tx1">
                    <a:lumMod val="50000"/>
                    <a:lumOff val="50000"/>
                  </a:schemeClr>
                </a:solidFill>
              </a:rPr>
              <a:pPr algn="r">
                <a:defRPr/>
              </a:pPr>
              <a:t>21</a:t>
            </a:fld>
            <a:endParaRPr lang="en-US" sz="1000" b="1" dirty="0">
              <a:solidFill>
                <a:schemeClr val="tx1">
                  <a:lumMod val="50000"/>
                  <a:lumOff val="50000"/>
                </a:schemeClr>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1" name="Rectangle 2"/>
          <p:cNvSpPr>
            <a:spLocks noGrp="1" noChangeArrowheads="1"/>
          </p:cNvSpPr>
          <p:nvPr>
            <p:ph type="title"/>
          </p:nvPr>
        </p:nvSpPr>
        <p:spPr>
          <a:xfrm>
            <a:off x="0" y="160338"/>
            <a:ext cx="9144000" cy="1143000"/>
          </a:xfrm>
        </p:spPr>
        <p:txBody>
          <a:bodyPr/>
          <a:lstStyle/>
          <a:p>
            <a:pPr eaLnBrk="1" hangingPunct="1"/>
            <a:r>
              <a:rPr lang="en-US" sz="3200" smtClean="0">
                <a:solidFill>
                  <a:schemeClr val="tx1"/>
                </a:solidFill>
              </a:rPr>
              <a:t>Some Important Principles About </a:t>
            </a:r>
            <a:br>
              <a:rPr lang="en-US" sz="3200" smtClean="0">
                <a:solidFill>
                  <a:schemeClr val="tx1"/>
                </a:solidFill>
              </a:rPr>
            </a:br>
            <a:r>
              <a:rPr lang="en-US" sz="3200" smtClean="0">
                <a:solidFill>
                  <a:schemeClr val="tx1"/>
                </a:solidFill>
              </a:rPr>
              <a:t>Learning and Understanding</a:t>
            </a:r>
          </a:p>
        </p:txBody>
      </p:sp>
      <p:sp>
        <p:nvSpPr>
          <p:cNvPr id="440323" name="Rectangle 3"/>
          <p:cNvSpPr>
            <a:spLocks noGrp="1" noChangeArrowheads="1"/>
          </p:cNvSpPr>
          <p:nvPr>
            <p:ph idx="1"/>
          </p:nvPr>
        </p:nvSpPr>
        <p:spPr>
          <a:xfrm>
            <a:off x="423863" y="1684338"/>
            <a:ext cx="8323262" cy="4805362"/>
          </a:xfrm>
        </p:spPr>
        <p:txBody>
          <a:bodyPr/>
          <a:lstStyle/>
          <a:p>
            <a:pPr indent="-396875" eaLnBrk="1" hangingPunct="1">
              <a:lnSpc>
                <a:spcPct val="100000"/>
              </a:lnSpc>
              <a:defRPr/>
            </a:pPr>
            <a:endParaRPr lang="en-US" sz="800" dirty="0"/>
          </a:p>
          <a:p>
            <a:pPr indent="-457200" eaLnBrk="1" hangingPunct="1">
              <a:lnSpc>
                <a:spcPct val="100000"/>
              </a:lnSpc>
              <a:defRPr/>
            </a:pPr>
            <a:r>
              <a:rPr lang="en-US" sz="1800" dirty="0" smtClean="0"/>
              <a:t>.</a:t>
            </a:r>
            <a:endParaRPr lang="en-US" sz="1800" dirty="0" smtClean="0"/>
          </a:p>
          <a:p>
            <a:pPr indent="-457200" eaLnBrk="1" hangingPunct="1">
              <a:lnSpc>
                <a:spcPct val="100000"/>
              </a:lnSpc>
              <a:defRPr/>
            </a:pPr>
            <a:endParaRPr lang="en-US" sz="800" dirty="0"/>
          </a:p>
          <a:p>
            <a:pPr indent="-457200" eaLnBrk="1" hangingPunct="1">
              <a:lnSpc>
                <a:spcPct val="100000"/>
              </a:lnSpc>
              <a:defRPr/>
            </a:pPr>
            <a:r>
              <a:rPr lang="en-US" sz="3200" dirty="0"/>
              <a:t>A third critical idea about how people learn is that a “</a:t>
            </a:r>
            <a:r>
              <a:rPr lang="en-US" sz="3200" dirty="0" err="1"/>
              <a:t>metacognitive</a:t>
            </a:r>
            <a:r>
              <a:rPr lang="en-US" sz="3200" dirty="0"/>
              <a:t>” approach to instruction can help students learn to take control of their own learning by defining learning goals and monitoring their progress in achieving them</a:t>
            </a:r>
            <a:r>
              <a:rPr lang="en-US" sz="1800" dirty="0"/>
              <a:t>.</a:t>
            </a:r>
          </a:p>
          <a:p>
            <a:pPr indent="-457200" eaLnBrk="1" hangingPunct="1">
              <a:lnSpc>
                <a:spcPct val="100000"/>
              </a:lnSpc>
              <a:defRPr/>
            </a:pPr>
            <a:endParaRPr lang="en-US" sz="800" dirty="0"/>
          </a:p>
          <a:p>
            <a:pPr indent="-457200" eaLnBrk="1" hangingPunct="1">
              <a:lnSpc>
                <a:spcPct val="100000"/>
              </a:lnSpc>
              <a:defRPr/>
            </a:pPr>
            <a:r>
              <a:rPr lang="en-US" sz="1800" dirty="0"/>
              <a:t>Jim Pellegrino – Rethinking and redesigning curriculum, instruction and assessment: What contemporary research and theory suggests</a:t>
            </a:r>
          </a:p>
        </p:txBody>
      </p:sp>
      <p:sp>
        <p:nvSpPr>
          <p:cNvPr id="7" name="Slide Number Placeholder 6"/>
          <p:cNvSpPr>
            <a:spLocks noGrp="1"/>
          </p:cNvSpPr>
          <p:nvPr>
            <p:ph type="sldNum" sz="quarter" idx="10"/>
          </p:nvPr>
        </p:nvSpPr>
        <p:spPr/>
        <p:txBody>
          <a:bodyPr/>
          <a:lstStyle/>
          <a:p>
            <a:pPr>
              <a:defRPr/>
            </a:pPr>
            <a:r>
              <a:rPr lang="en-US"/>
              <a:t>CAP - </a:t>
            </a:r>
            <a:fld id="{6ADCEBA1-BCFC-414C-B597-4522016B0F99}" type="slidenum">
              <a:rPr lang="en-US"/>
              <a:pPr>
                <a:defRPr/>
              </a:pPr>
              <a:t>22</a:t>
            </a:fld>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7" name="Rectangle 3"/>
          <p:cNvSpPr>
            <a:spLocks noGrp="1" noChangeArrowheads="1"/>
          </p:cNvSpPr>
          <p:nvPr>
            <p:ph type="title"/>
          </p:nvPr>
        </p:nvSpPr>
        <p:spPr>
          <a:xfrm>
            <a:off x="0" y="160338"/>
            <a:ext cx="9144000" cy="1143000"/>
          </a:xfrm>
        </p:spPr>
        <p:txBody>
          <a:bodyPr/>
          <a:lstStyle/>
          <a:p>
            <a:pPr eaLnBrk="1" hangingPunct="1"/>
            <a:r>
              <a:rPr lang="es-MX" smtClean="0"/>
              <a:t>Understanding Understanding</a:t>
            </a:r>
            <a:endParaRPr lang="en-US" smtClean="0"/>
          </a:p>
        </p:txBody>
      </p:sp>
      <p:sp>
        <p:nvSpPr>
          <p:cNvPr id="475138" name="Rectangle 4"/>
          <p:cNvSpPr>
            <a:spLocks noGrp="1" noChangeArrowheads="1"/>
          </p:cNvSpPr>
          <p:nvPr>
            <p:ph idx="1"/>
          </p:nvPr>
        </p:nvSpPr>
        <p:spPr>
          <a:xfrm>
            <a:off x="423863" y="1863725"/>
            <a:ext cx="8218487" cy="4806950"/>
          </a:xfrm>
        </p:spPr>
        <p:txBody>
          <a:bodyPr/>
          <a:lstStyle/>
          <a:p>
            <a:pPr eaLnBrk="1" hangingPunct="1">
              <a:lnSpc>
                <a:spcPct val="90000"/>
              </a:lnSpc>
            </a:pPr>
            <a:r>
              <a:rPr lang="en-US" sz="2800" b="1" smtClean="0"/>
              <a:t>Stage 1</a:t>
            </a:r>
            <a:r>
              <a:rPr lang="en-US" sz="2800" smtClean="0"/>
              <a:t>. Identify Desired Results</a:t>
            </a:r>
          </a:p>
          <a:p>
            <a:pPr eaLnBrk="1" hangingPunct="1">
              <a:buFont typeface="Wingdings" pitchFamily="2" charset="2"/>
              <a:buNone/>
            </a:pPr>
            <a:r>
              <a:rPr lang="en-US" sz="2800" smtClean="0"/>
              <a:t>	</a:t>
            </a:r>
            <a:r>
              <a:rPr lang="en-US" sz="2400" smtClean="0"/>
              <a:t>Focus Question: What does it mean to “understand”?</a:t>
            </a:r>
          </a:p>
          <a:p>
            <a:pPr eaLnBrk="1" hangingPunct="1">
              <a:lnSpc>
                <a:spcPct val="90000"/>
              </a:lnSpc>
            </a:pPr>
            <a:endParaRPr lang="en-US" sz="2800" smtClean="0"/>
          </a:p>
          <a:p>
            <a:pPr eaLnBrk="1" hangingPunct="1">
              <a:lnSpc>
                <a:spcPct val="90000"/>
              </a:lnSpc>
            </a:pPr>
            <a:r>
              <a:rPr lang="en-US" sz="2800" b="1" smtClean="0"/>
              <a:t>Stage 2</a:t>
            </a:r>
            <a:r>
              <a:rPr lang="en-US" sz="2800" smtClean="0"/>
              <a:t>. Determine Acceptable Evidence</a:t>
            </a:r>
          </a:p>
          <a:p>
            <a:pPr eaLnBrk="1" hangingPunct="1">
              <a:buFont typeface="Wingdings" pitchFamily="2" charset="2"/>
              <a:buNone/>
            </a:pPr>
            <a:r>
              <a:rPr lang="en-US" sz="2800" smtClean="0"/>
              <a:t>	</a:t>
            </a:r>
            <a:r>
              <a:rPr lang="en-US" sz="2400" smtClean="0"/>
              <a:t>Focus Questions: “How will we know if students have achieved the desired results and met the standards? What will we accept as evidence of student understanding and proficiency (Wiggins &amp; McTighe)</a:t>
            </a:r>
          </a:p>
          <a:p>
            <a:pPr eaLnBrk="1" hangingPunct="1">
              <a:lnSpc>
                <a:spcPct val="90000"/>
              </a:lnSpc>
            </a:pPr>
            <a:endParaRPr lang="en-US" sz="2800" smtClean="0"/>
          </a:p>
        </p:txBody>
      </p:sp>
      <p:sp>
        <p:nvSpPr>
          <p:cNvPr id="8" name="Slide Number Placeholder 7"/>
          <p:cNvSpPr>
            <a:spLocks noGrp="1"/>
          </p:cNvSpPr>
          <p:nvPr>
            <p:ph type="sldNum" sz="quarter" idx="10"/>
          </p:nvPr>
        </p:nvSpPr>
        <p:spPr/>
        <p:txBody>
          <a:bodyPr/>
          <a:lstStyle/>
          <a:p>
            <a:pPr>
              <a:defRPr/>
            </a:pPr>
            <a:r>
              <a:rPr lang="en-US"/>
              <a:t>CAP - </a:t>
            </a:r>
            <a:fld id="{3D033C7B-70E4-4B76-A0EB-8F18FDCFFF01}" type="slidenum">
              <a:rPr lang="en-US"/>
              <a:pPr>
                <a:defRPr/>
              </a:pPr>
              <a:t>23</a:t>
            </a:fld>
            <a:endParaRPr lang="en-US" dirty="0"/>
          </a:p>
        </p:txBody>
      </p:sp>
    </p:spTree>
  </p:cSld>
  <p:clrMapOvr>
    <a:masterClrMapping/>
  </p:clrMapOvr>
  <p:transition spd="med" advClick="0">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7" name="Rectangle 3"/>
          <p:cNvSpPr>
            <a:spLocks noGrp="1" noChangeArrowheads="1"/>
          </p:cNvSpPr>
          <p:nvPr>
            <p:ph type="title"/>
          </p:nvPr>
        </p:nvSpPr>
        <p:spPr>
          <a:xfrm>
            <a:off x="0" y="160338"/>
            <a:ext cx="9144000" cy="1143000"/>
          </a:xfrm>
        </p:spPr>
        <p:txBody>
          <a:bodyPr/>
          <a:lstStyle/>
          <a:p>
            <a:pPr eaLnBrk="1" hangingPunct="1"/>
            <a:r>
              <a:rPr lang="es-MX" dirty="0" smtClean="0"/>
              <a:t>Minute </a:t>
            </a:r>
            <a:r>
              <a:rPr lang="es-MX" dirty="0" err="1" smtClean="0"/>
              <a:t>Paper</a:t>
            </a:r>
            <a:r>
              <a:rPr lang="es-MX" dirty="0" smtClean="0"/>
              <a:t> </a:t>
            </a:r>
            <a:r>
              <a:rPr lang="es-MX" dirty="0" err="1" smtClean="0"/>
              <a:t>Results</a:t>
            </a:r>
            <a:r>
              <a:rPr lang="es-MX" dirty="0" smtClean="0"/>
              <a:t/>
            </a:r>
            <a:br>
              <a:rPr lang="es-MX" dirty="0" smtClean="0"/>
            </a:br>
            <a:r>
              <a:rPr lang="es-MX" dirty="0" err="1" smtClean="0"/>
              <a:t>Most</a:t>
            </a:r>
            <a:r>
              <a:rPr lang="es-MX" dirty="0" smtClean="0"/>
              <a:t> </a:t>
            </a:r>
            <a:r>
              <a:rPr lang="es-MX" dirty="0" err="1" smtClean="0"/>
              <a:t>Important</a:t>
            </a:r>
            <a:endParaRPr lang="en-US" dirty="0" smtClean="0"/>
          </a:p>
        </p:txBody>
      </p:sp>
      <p:sp>
        <p:nvSpPr>
          <p:cNvPr id="475138" name="Rectangle 4"/>
          <p:cNvSpPr>
            <a:spLocks noGrp="1" noChangeArrowheads="1"/>
          </p:cNvSpPr>
          <p:nvPr>
            <p:ph idx="1"/>
          </p:nvPr>
        </p:nvSpPr>
        <p:spPr>
          <a:xfrm>
            <a:off x="245661" y="1631712"/>
            <a:ext cx="8639032" cy="4960157"/>
          </a:xfrm>
        </p:spPr>
        <p:txBody>
          <a:bodyPr/>
          <a:lstStyle/>
          <a:p>
            <a:pPr eaLnBrk="1" hangingPunct="1">
              <a:lnSpc>
                <a:spcPct val="90000"/>
              </a:lnSpc>
            </a:pPr>
            <a:r>
              <a:rPr lang="en-US" sz="2800" dirty="0" smtClean="0"/>
              <a:t>Prioritizing the objectives</a:t>
            </a:r>
          </a:p>
          <a:p>
            <a:pPr eaLnBrk="1" hangingPunct="1">
              <a:lnSpc>
                <a:spcPct val="90000"/>
              </a:lnSpc>
            </a:pPr>
            <a:r>
              <a:rPr lang="en-US" sz="2800" dirty="0" smtClean="0"/>
              <a:t>The CAP (backward design) model</a:t>
            </a:r>
          </a:p>
          <a:p>
            <a:pPr eaLnBrk="1" hangingPunct="1">
              <a:lnSpc>
                <a:spcPct val="90000"/>
              </a:lnSpc>
            </a:pPr>
            <a:r>
              <a:rPr lang="en-US" sz="2800" dirty="0" smtClean="0"/>
              <a:t>Working with (and agreeing with) people from other universities</a:t>
            </a:r>
          </a:p>
          <a:p>
            <a:pPr eaLnBrk="1" hangingPunct="1">
              <a:lnSpc>
                <a:spcPct val="90000"/>
              </a:lnSpc>
            </a:pPr>
            <a:r>
              <a:rPr lang="en-US" sz="2800" dirty="0" smtClean="0"/>
              <a:t>Importance of acknowledging the values and other affective outcomes, and not only the cognitive outcomes</a:t>
            </a:r>
          </a:p>
          <a:p>
            <a:pPr eaLnBrk="1" hangingPunct="1">
              <a:lnSpc>
                <a:spcPct val="90000"/>
              </a:lnSpc>
            </a:pPr>
            <a:endParaRPr lang="en-US" sz="2800" dirty="0" smtClean="0"/>
          </a:p>
        </p:txBody>
      </p:sp>
      <p:sp>
        <p:nvSpPr>
          <p:cNvPr id="8" name="Slide Number Placeholder 7"/>
          <p:cNvSpPr>
            <a:spLocks noGrp="1"/>
          </p:cNvSpPr>
          <p:nvPr>
            <p:ph type="sldNum" sz="quarter" idx="10"/>
          </p:nvPr>
        </p:nvSpPr>
        <p:spPr/>
        <p:txBody>
          <a:bodyPr/>
          <a:lstStyle/>
          <a:p>
            <a:pPr>
              <a:defRPr/>
            </a:pPr>
            <a:r>
              <a:rPr lang="en-US"/>
              <a:t>CAP - </a:t>
            </a:r>
            <a:fld id="{3D033C7B-70E4-4B76-A0EB-8F18FDCFFF01}" type="slidenum">
              <a:rPr lang="en-US"/>
              <a:pPr>
                <a:defRPr/>
              </a:pPr>
              <a:t>24</a:t>
            </a:fld>
            <a:endParaRPr lang="en-US" dirty="0"/>
          </a:p>
        </p:txBody>
      </p:sp>
    </p:spTree>
  </p:cSld>
  <p:clrMapOvr>
    <a:masterClrMapping/>
  </p:clrMapOvr>
  <p:transition spd="med" advClick="0">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7" name="Rectangle 3"/>
          <p:cNvSpPr>
            <a:spLocks noGrp="1" noChangeArrowheads="1"/>
          </p:cNvSpPr>
          <p:nvPr>
            <p:ph type="title"/>
          </p:nvPr>
        </p:nvSpPr>
        <p:spPr>
          <a:xfrm>
            <a:off x="0" y="160338"/>
            <a:ext cx="9144000" cy="1143000"/>
          </a:xfrm>
        </p:spPr>
        <p:txBody>
          <a:bodyPr/>
          <a:lstStyle/>
          <a:p>
            <a:pPr eaLnBrk="1" hangingPunct="1"/>
            <a:r>
              <a:rPr lang="es-MX" dirty="0" smtClean="0"/>
              <a:t>Minute </a:t>
            </a:r>
            <a:r>
              <a:rPr lang="es-MX" dirty="0" err="1" smtClean="0"/>
              <a:t>Paper</a:t>
            </a:r>
            <a:r>
              <a:rPr lang="es-MX" dirty="0" smtClean="0"/>
              <a:t> </a:t>
            </a:r>
            <a:r>
              <a:rPr lang="es-MX" dirty="0" err="1" smtClean="0"/>
              <a:t>Results</a:t>
            </a:r>
            <a:r>
              <a:rPr lang="es-MX" dirty="0" smtClean="0"/>
              <a:t/>
            </a:r>
            <a:br>
              <a:rPr lang="es-MX" dirty="0" smtClean="0"/>
            </a:br>
            <a:r>
              <a:rPr lang="es-MX" dirty="0" err="1" smtClean="0"/>
              <a:t>Most</a:t>
            </a:r>
            <a:r>
              <a:rPr lang="es-MX" dirty="0" smtClean="0"/>
              <a:t> </a:t>
            </a:r>
            <a:r>
              <a:rPr lang="es-MX" dirty="0" err="1" smtClean="0"/>
              <a:t>Confusing</a:t>
            </a:r>
            <a:endParaRPr lang="en-US" dirty="0" smtClean="0"/>
          </a:p>
        </p:txBody>
      </p:sp>
      <p:sp>
        <p:nvSpPr>
          <p:cNvPr id="475138" name="Rectangle 4"/>
          <p:cNvSpPr>
            <a:spLocks noGrp="1" noChangeArrowheads="1"/>
          </p:cNvSpPr>
          <p:nvPr>
            <p:ph idx="1"/>
          </p:nvPr>
        </p:nvSpPr>
        <p:spPr>
          <a:xfrm>
            <a:off x="245661" y="1631712"/>
            <a:ext cx="8639032" cy="4960157"/>
          </a:xfrm>
        </p:spPr>
        <p:txBody>
          <a:bodyPr/>
          <a:lstStyle/>
          <a:p>
            <a:pPr eaLnBrk="1" hangingPunct="1">
              <a:lnSpc>
                <a:spcPct val="90000"/>
              </a:lnSpc>
            </a:pPr>
            <a:r>
              <a:rPr lang="en-US" sz="2800" dirty="0" smtClean="0"/>
              <a:t>How to place things in the “onion” </a:t>
            </a:r>
            <a:r>
              <a:rPr lang="en-US" sz="2800" dirty="0" smtClean="0"/>
              <a:t>diagram</a:t>
            </a:r>
          </a:p>
          <a:p>
            <a:pPr eaLnBrk="1" hangingPunct="1">
              <a:lnSpc>
                <a:spcPct val="90000"/>
              </a:lnSpc>
            </a:pPr>
            <a:r>
              <a:rPr lang="en-US" sz="2800" dirty="0" smtClean="0"/>
              <a:t>How to write learning </a:t>
            </a:r>
            <a:r>
              <a:rPr lang="en-US" sz="2800" dirty="0" smtClean="0"/>
              <a:t>objectives, how to know if they are right and enough</a:t>
            </a:r>
            <a:endParaRPr lang="en-US" sz="2800" dirty="0" smtClean="0"/>
          </a:p>
          <a:p>
            <a:pPr eaLnBrk="1" hangingPunct="1">
              <a:lnSpc>
                <a:spcPct val="90000"/>
              </a:lnSpc>
            </a:pPr>
            <a:r>
              <a:rPr lang="en-US" sz="2800" dirty="0" smtClean="0"/>
              <a:t>How this process improves the course/syllabus {Instructional team – especially student learning}</a:t>
            </a:r>
            <a:endParaRPr lang="en-US" sz="2800" dirty="0" smtClean="0"/>
          </a:p>
          <a:p>
            <a:pPr eaLnBrk="1" hangingPunct="1">
              <a:lnSpc>
                <a:spcPct val="90000"/>
              </a:lnSpc>
            </a:pPr>
            <a:r>
              <a:rPr lang="en-US" sz="2800" dirty="0" smtClean="0"/>
              <a:t>Assessment Techniques &amp; Pedagogy Examples</a:t>
            </a:r>
          </a:p>
          <a:p>
            <a:pPr eaLnBrk="1" hangingPunct="1">
              <a:lnSpc>
                <a:spcPct val="90000"/>
              </a:lnSpc>
            </a:pPr>
            <a:r>
              <a:rPr lang="en-US" sz="2800" b="1" dirty="0" smtClean="0"/>
              <a:t>CAP </a:t>
            </a:r>
            <a:r>
              <a:rPr lang="en-US" sz="2800" dirty="0" smtClean="0"/>
              <a:t>elements and how they align</a:t>
            </a:r>
          </a:p>
          <a:p>
            <a:pPr eaLnBrk="1" hangingPunct="1">
              <a:lnSpc>
                <a:spcPct val="90000"/>
              </a:lnSpc>
            </a:pPr>
            <a:r>
              <a:rPr lang="en-US" sz="2800" dirty="0" smtClean="0"/>
              <a:t>How to complete the Fink Table 1</a:t>
            </a:r>
          </a:p>
          <a:p>
            <a:pPr eaLnBrk="1" hangingPunct="1">
              <a:lnSpc>
                <a:spcPct val="90000"/>
              </a:lnSpc>
            </a:pPr>
            <a:r>
              <a:rPr lang="en-US" sz="2800" dirty="0" smtClean="0"/>
              <a:t>How to incorporate the “whole person” outcomes</a:t>
            </a:r>
          </a:p>
          <a:p>
            <a:pPr eaLnBrk="1" hangingPunct="1">
              <a:lnSpc>
                <a:spcPct val="90000"/>
              </a:lnSpc>
            </a:pPr>
            <a:endParaRPr lang="en-US" sz="2800" dirty="0" smtClean="0"/>
          </a:p>
        </p:txBody>
      </p:sp>
      <p:sp>
        <p:nvSpPr>
          <p:cNvPr id="8" name="Slide Number Placeholder 7"/>
          <p:cNvSpPr>
            <a:spLocks noGrp="1"/>
          </p:cNvSpPr>
          <p:nvPr>
            <p:ph type="sldNum" sz="quarter" idx="10"/>
          </p:nvPr>
        </p:nvSpPr>
        <p:spPr/>
        <p:txBody>
          <a:bodyPr/>
          <a:lstStyle/>
          <a:p>
            <a:pPr>
              <a:defRPr/>
            </a:pPr>
            <a:r>
              <a:rPr lang="en-US"/>
              <a:t>CAP - </a:t>
            </a:r>
            <a:fld id="{3D033C7B-70E4-4B76-A0EB-8F18FDCFFF01}" type="slidenum">
              <a:rPr lang="en-US"/>
              <a:pPr>
                <a:defRPr/>
              </a:pPr>
              <a:t>25</a:t>
            </a:fld>
            <a:endParaRPr lang="en-US" dirty="0"/>
          </a:p>
        </p:txBody>
      </p:sp>
    </p:spTree>
  </p:cSld>
  <p:clrMapOvr>
    <a:masterClrMapping/>
  </p:clrMapOvr>
  <p:transition spd="med" advClick="0">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1" name="Rectangle 2"/>
          <p:cNvSpPr>
            <a:spLocks noGrp="1" noChangeArrowheads="1"/>
          </p:cNvSpPr>
          <p:nvPr>
            <p:ph type="title"/>
          </p:nvPr>
        </p:nvSpPr>
        <p:spPr>
          <a:xfrm>
            <a:off x="0" y="160338"/>
            <a:ext cx="9144000" cy="1143000"/>
          </a:xfrm>
        </p:spPr>
        <p:txBody>
          <a:bodyPr/>
          <a:lstStyle/>
          <a:p>
            <a:pPr eaLnBrk="1" hangingPunct="1"/>
            <a:r>
              <a:rPr lang="en-US" sz="3200" smtClean="0">
                <a:solidFill>
                  <a:schemeClr val="tx1"/>
                </a:solidFill>
              </a:rPr>
              <a:t>Some Important Principles About </a:t>
            </a:r>
            <a:br>
              <a:rPr lang="en-US" sz="3200" smtClean="0">
                <a:solidFill>
                  <a:schemeClr val="tx1"/>
                </a:solidFill>
              </a:rPr>
            </a:br>
            <a:r>
              <a:rPr lang="en-US" sz="3200" smtClean="0">
                <a:solidFill>
                  <a:schemeClr val="tx1"/>
                </a:solidFill>
              </a:rPr>
              <a:t>Learning and Understanding</a:t>
            </a:r>
          </a:p>
        </p:txBody>
      </p:sp>
      <p:sp>
        <p:nvSpPr>
          <p:cNvPr id="440323" name="Rectangle 3"/>
          <p:cNvSpPr>
            <a:spLocks noGrp="1" noChangeArrowheads="1"/>
          </p:cNvSpPr>
          <p:nvPr>
            <p:ph idx="1"/>
          </p:nvPr>
        </p:nvSpPr>
        <p:spPr>
          <a:xfrm>
            <a:off x="423863" y="1684338"/>
            <a:ext cx="8323262" cy="4805362"/>
          </a:xfrm>
        </p:spPr>
        <p:txBody>
          <a:bodyPr/>
          <a:lstStyle/>
          <a:p>
            <a:pPr indent="-457200" eaLnBrk="1" hangingPunct="1">
              <a:lnSpc>
                <a:spcPct val="100000"/>
              </a:lnSpc>
              <a:defRPr/>
            </a:pPr>
            <a:r>
              <a:rPr lang="en-US" sz="3600" dirty="0"/>
              <a:t>The first important principle about how people learn is that students come to the classroom with preconceptions about how the world works which include beliefs and prior knowledge acquired through various experiences</a:t>
            </a:r>
            <a:r>
              <a:rPr lang="en-US" sz="1800" dirty="0" smtClean="0"/>
              <a:t>.</a:t>
            </a:r>
          </a:p>
          <a:p>
            <a:pPr indent="-457200" eaLnBrk="1" hangingPunct="1">
              <a:lnSpc>
                <a:spcPct val="100000"/>
              </a:lnSpc>
              <a:buNone/>
              <a:defRPr/>
            </a:pPr>
            <a:endParaRPr lang="en-US" sz="1800" dirty="0"/>
          </a:p>
          <a:p>
            <a:pPr indent="-457200" eaLnBrk="1" hangingPunct="1">
              <a:lnSpc>
                <a:spcPct val="100000"/>
              </a:lnSpc>
              <a:defRPr/>
            </a:pPr>
            <a:endParaRPr lang="en-US" sz="800" dirty="0"/>
          </a:p>
          <a:p>
            <a:pPr indent="-457200" eaLnBrk="1" hangingPunct="1">
              <a:lnSpc>
                <a:spcPct val="100000"/>
              </a:lnSpc>
              <a:defRPr/>
            </a:pPr>
            <a:r>
              <a:rPr lang="en-US" sz="1800" dirty="0"/>
              <a:t>Jim Pellegrino – Rethinking and redesigning curriculum, instruction and assessment: What contemporary research and theory suggests</a:t>
            </a:r>
          </a:p>
        </p:txBody>
      </p:sp>
      <p:sp>
        <p:nvSpPr>
          <p:cNvPr id="7" name="Slide Number Placeholder 6"/>
          <p:cNvSpPr>
            <a:spLocks noGrp="1"/>
          </p:cNvSpPr>
          <p:nvPr>
            <p:ph type="sldNum" sz="quarter" idx="10"/>
          </p:nvPr>
        </p:nvSpPr>
        <p:spPr/>
        <p:txBody>
          <a:bodyPr/>
          <a:lstStyle/>
          <a:p>
            <a:pPr>
              <a:defRPr/>
            </a:pPr>
            <a:r>
              <a:rPr lang="en-US"/>
              <a:t>CAP - </a:t>
            </a:r>
            <a:fld id="{6ADCEBA1-BCFC-414C-B597-4522016B0F99}" type="slidenum">
              <a:rPr lang="en-US"/>
              <a:pPr>
                <a:defRPr/>
              </a:pPr>
              <a:t>26</a:t>
            </a:fld>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3" name="Rectangle 3"/>
          <p:cNvSpPr>
            <a:spLocks noGrp="1" noChangeArrowheads="1"/>
          </p:cNvSpPr>
          <p:nvPr>
            <p:ph type="title"/>
          </p:nvPr>
        </p:nvSpPr>
        <p:spPr>
          <a:xfrm>
            <a:off x="0" y="160338"/>
            <a:ext cx="9144000" cy="1143000"/>
          </a:xfrm>
        </p:spPr>
        <p:txBody>
          <a:bodyPr/>
          <a:lstStyle/>
          <a:p>
            <a:pPr eaLnBrk="1" hangingPunct="1"/>
            <a:r>
              <a:rPr lang="es-MX" smtClean="0"/>
              <a:t>Understanding Misunderstanding</a:t>
            </a:r>
            <a:endParaRPr lang="en-US" smtClean="0"/>
          </a:p>
        </p:txBody>
      </p:sp>
      <p:sp>
        <p:nvSpPr>
          <p:cNvPr id="438276" name="Rectangle 4"/>
          <p:cNvSpPr>
            <a:spLocks noGrp="1" noChangeArrowheads="1"/>
          </p:cNvSpPr>
          <p:nvPr>
            <p:ph idx="1"/>
          </p:nvPr>
        </p:nvSpPr>
        <p:spPr>
          <a:xfrm>
            <a:off x="423863" y="1684338"/>
            <a:ext cx="8218487" cy="4805362"/>
          </a:xfrm>
        </p:spPr>
        <p:txBody>
          <a:bodyPr/>
          <a:lstStyle/>
          <a:p>
            <a:pPr indent="-457200" eaLnBrk="1" hangingPunct="1">
              <a:defRPr/>
            </a:pPr>
            <a:r>
              <a:rPr lang="en-US" sz="2800" i="1" dirty="0"/>
              <a:t>A Private Universe – </a:t>
            </a:r>
            <a:r>
              <a:rPr lang="en-US" sz="2800" dirty="0"/>
              <a:t>21 minute video available from </a:t>
            </a:r>
            <a:r>
              <a:rPr lang="en-US" sz="2800" dirty="0">
                <a:hlinkClick r:id="rId3"/>
              </a:rPr>
              <a:t>www.learner.org</a:t>
            </a:r>
            <a:endParaRPr lang="en-US" sz="2800" dirty="0"/>
          </a:p>
          <a:p>
            <a:pPr indent="-457200" eaLnBrk="1" hangingPunct="1">
              <a:defRPr/>
            </a:pPr>
            <a:endParaRPr lang="en-US" sz="1200" dirty="0"/>
          </a:p>
          <a:p>
            <a:pPr indent="-457200" eaLnBrk="1" hangingPunct="1">
              <a:defRPr/>
            </a:pPr>
            <a:r>
              <a:rPr lang="en-US" sz="2800" dirty="0"/>
              <a:t>Also see </a:t>
            </a:r>
            <a:r>
              <a:rPr lang="en-US" sz="2800" i="1" dirty="0"/>
              <a:t>Minds of our own </a:t>
            </a:r>
            <a:r>
              <a:rPr lang="en-US" sz="2800" dirty="0"/>
              <a:t>(Annenberg/CPB Math and Science Collection – www.learner.org)</a:t>
            </a:r>
          </a:p>
          <a:p>
            <a:pPr marL="806450" lvl="1" indent="-349250" eaLnBrk="1" hangingPunct="1">
              <a:defRPr/>
            </a:pPr>
            <a:r>
              <a:rPr lang="en-US" sz="2400" dirty="0"/>
              <a:t>Can we believe our eyes? </a:t>
            </a:r>
          </a:p>
          <a:p>
            <a:pPr marL="806450" lvl="1" indent="-349250" eaLnBrk="1" hangingPunct="1">
              <a:defRPr/>
            </a:pPr>
            <a:r>
              <a:rPr lang="en-US" sz="2400" dirty="0"/>
              <a:t>Lessons from thin air</a:t>
            </a:r>
          </a:p>
          <a:p>
            <a:pPr marL="806450" lvl="1" indent="-349250" eaLnBrk="1" hangingPunct="1">
              <a:defRPr/>
            </a:pPr>
            <a:r>
              <a:rPr lang="en-US" sz="2400" dirty="0"/>
              <a:t>Under construction</a:t>
            </a:r>
          </a:p>
          <a:p>
            <a:pPr marL="609600" indent="-609600" eaLnBrk="1" hangingPunct="1">
              <a:defRPr/>
            </a:pPr>
            <a:endParaRPr lang="en-US" sz="2800" dirty="0"/>
          </a:p>
        </p:txBody>
      </p:sp>
      <p:sp>
        <p:nvSpPr>
          <p:cNvPr id="8" name="Slide Number Placeholder 7"/>
          <p:cNvSpPr>
            <a:spLocks noGrp="1"/>
          </p:cNvSpPr>
          <p:nvPr>
            <p:ph type="sldNum" sz="quarter" idx="10"/>
          </p:nvPr>
        </p:nvSpPr>
        <p:spPr/>
        <p:txBody>
          <a:bodyPr/>
          <a:lstStyle/>
          <a:p>
            <a:pPr>
              <a:defRPr/>
            </a:pPr>
            <a:r>
              <a:rPr lang="en-US"/>
              <a:t>CAP - </a:t>
            </a:r>
            <a:fld id="{CA6654A6-A40D-48DA-B623-1FB3155C73F9}" type="slidenum">
              <a:rPr lang="en-US"/>
              <a:pPr>
                <a:defRPr/>
              </a:pPr>
              <a:t>27</a:t>
            </a:fld>
            <a:endParaRPr lang="en-US" dirty="0"/>
          </a:p>
        </p:txBody>
      </p:sp>
      <p:sp>
        <p:nvSpPr>
          <p:cNvPr id="479236" name="Rectangle 5"/>
          <p:cNvSpPr>
            <a:spLocks noChangeArrowheads="1"/>
          </p:cNvSpPr>
          <p:nvPr/>
        </p:nvSpPr>
        <p:spPr bwMode="auto">
          <a:xfrm>
            <a:off x="0" y="6256338"/>
            <a:ext cx="9144000" cy="263525"/>
          </a:xfrm>
          <a:prstGeom prst="rect">
            <a:avLst/>
          </a:prstGeom>
          <a:noFill/>
          <a:ln w="12700" cap="sq">
            <a:noFill/>
            <a:miter lim="800000"/>
            <a:headEnd type="none" w="sm" len="sm"/>
            <a:tailEnd type="none" w="sm" len="sm"/>
          </a:ln>
        </p:spPr>
        <p:txBody>
          <a:bodyPr>
            <a:spAutoFit/>
          </a:bodyPr>
          <a:lstStyle/>
          <a:p>
            <a:pPr algn="ctr">
              <a:lnSpc>
                <a:spcPct val="80000"/>
              </a:lnSpc>
              <a:spcBef>
                <a:spcPct val="20000"/>
              </a:spcBef>
              <a:buClr>
                <a:srgbClr val="CC9900"/>
              </a:buClr>
              <a:buFont typeface="Wingdings" pitchFamily="2" charset="2"/>
              <a:buNone/>
            </a:pPr>
            <a:r>
              <a:rPr lang="en-US" sz="1400"/>
              <a:t>Teaching Teaching &amp; Understanding Understanding - http://www.daimi.au.dk/~brabrand/short-film/index-gv.html</a:t>
            </a:r>
          </a:p>
        </p:txBody>
      </p:sp>
    </p:spTree>
  </p:cSld>
  <p:clrMapOvr>
    <a:masterClrMapping/>
  </p:clrMapOvr>
  <p:transition spd="med" advClick="0">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3" name="Rectangle 3"/>
          <p:cNvSpPr>
            <a:spLocks noGrp="1" noChangeArrowheads="1"/>
          </p:cNvSpPr>
          <p:nvPr>
            <p:ph type="title"/>
          </p:nvPr>
        </p:nvSpPr>
        <p:spPr>
          <a:xfrm>
            <a:off x="0" y="160338"/>
            <a:ext cx="9144000" cy="1143000"/>
          </a:xfrm>
        </p:spPr>
        <p:txBody>
          <a:bodyPr/>
          <a:lstStyle/>
          <a:p>
            <a:pPr eaLnBrk="1" hangingPunct="1"/>
            <a:r>
              <a:rPr lang="es-MX" smtClean="0"/>
              <a:t>Understanding Misunderstanding</a:t>
            </a:r>
            <a:endParaRPr lang="en-US" smtClean="0"/>
          </a:p>
        </p:txBody>
      </p:sp>
      <p:sp>
        <p:nvSpPr>
          <p:cNvPr id="438276" name="Rectangle 4"/>
          <p:cNvSpPr>
            <a:spLocks noGrp="1" noChangeArrowheads="1"/>
          </p:cNvSpPr>
          <p:nvPr>
            <p:ph idx="1"/>
          </p:nvPr>
        </p:nvSpPr>
        <p:spPr>
          <a:xfrm>
            <a:off x="423863" y="1684338"/>
            <a:ext cx="8218487" cy="4805362"/>
          </a:xfrm>
        </p:spPr>
        <p:txBody>
          <a:bodyPr/>
          <a:lstStyle/>
          <a:p>
            <a:pPr indent="-457200" eaLnBrk="1" hangingPunct="1">
              <a:defRPr/>
            </a:pPr>
            <a:r>
              <a:rPr lang="en-US" sz="2800" dirty="0" smtClean="0"/>
              <a:t>Common misunderstandings or misconceptions among students in your course</a:t>
            </a:r>
          </a:p>
          <a:p>
            <a:pPr indent="-457200" eaLnBrk="1" hangingPunct="1">
              <a:defRPr/>
            </a:pPr>
            <a:r>
              <a:rPr lang="en-US" sz="2800" dirty="0" smtClean="0"/>
              <a:t>Individually reflect</a:t>
            </a:r>
          </a:p>
          <a:p>
            <a:pPr indent="-457200" eaLnBrk="1" hangingPunct="1">
              <a:defRPr/>
            </a:pPr>
            <a:r>
              <a:rPr lang="en-US" sz="2800" dirty="0" smtClean="0"/>
              <a:t>Share with others</a:t>
            </a:r>
            <a:endParaRPr lang="en-US" sz="2400" dirty="0"/>
          </a:p>
          <a:p>
            <a:pPr marL="609600" indent="-609600" eaLnBrk="1" hangingPunct="1">
              <a:defRPr/>
            </a:pPr>
            <a:endParaRPr lang="en-US" sz="2800" dirty="0"/>
          </a:p>
        </p:txBody>
      </p:sp>
      <p:sp>
        <p:nvSpPr>
          <p:cNvPr id="8" name="Slide Number Placeholder 7"/>
          <p:cNvSpPr>
            <a:spLocks noGrp="1"/>
          </p:cNvSpPr>
          <p:nvPr>
            <p:ph type="sldNum" sz="quarter" idx="10"/>
          </p:nvPr>
        </p:nvSpPr>
        <p:spPr/>
        <p:txBody>
          <a:bodyPr/>
          <a:lstStyle/>
          <a:p>
            <a:pPr>
              <a:defRPr/>
            </a:pPr>
            <a:r>
              <a:rPr lang="en-US"/>
              <a:t>CAP - </a:t>
            </a:r>
            <a:fld id="{CA6654A6-A40D-48DA-B623-1FB3155C73F9}" type="slidenum">
              <a:rPr lang="en-US"/>
              <a:pPr>
                <a:defRPr/>
              </a:pPr>
              <a:t>28</a:t>
            </a:fld>
            <a:endParaRPr lang="en-US" dirty="0"/>
          </a:p>
        </p:txBody>
      </p:sp>
    </p:spTree>
  </p:cSld>
  <p:clrMapOvr>
    <a:masterClrMapping/>
  </p:clrMapOvr>
  <p:transition spd="med" advClick="0">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5" name="Rectangle 2"/>
          <p:cNvSpPr>
            <a:spLocks noGrp="1" noChangeArrowheads="1"/>
          </p:cNvSpPr>
          <p:nvPr>
            <p:ph type="title"/>
          </p:nvPr>
        </p:nvSpPr>
        <p:spPr>
          <a:xfrm>
            <a:off x="0" y="160338"/>
            <a:ext cx="9144000" cy="1143000"/>
          </a:xfrm>
        </p:spPr>
        <p:txBody>
          <a:bodyPr/>
          <a:lstStyle/>
          <a:p>
            <a:pPr eaLnBrk="1" hangingPunct="1"/>
            <a:r>
              <a:rPr lang="en-US" smtClean="0"/>
              <a:t>Backward Design</a:t>
            </a:r>
          </a:p>
        </p:txBody>
      </p:sp>
      <p:sp>
        <p:nvSpPr>
          <p:cNvPr id="477186" name="Rectangle 3"/>
          <p:cNvSpPr>
            <a:spLocks noGrp="1" noChangeArrowheads="1"/>
          </p:cNvSpPr>
          <p:nvPr>
            <p:ph idx="1"/>
          </p:nvPr>
        </p:nvSpPr>
        <p:spPr>
          <a:xfrm>
            <a:off x="423863" y="1912938"/>
            <a:ext cx="8218487" cy="4805362"/>
          </a:xfrm>
        </p:spPr>
        <p:txBody>
          <a:bodyPr/>
          <a:lstStyle/>
          <a:p>
            <a:pPr eaLnBrk="1" hangingPunct="1">
              <a:lnSpc>
                <a:spcPct val="80000"/>
              </a:lnSpc>
              <a:buFont typeface="Wingdings" pitchFamily="2" charset="2"/>
              <a:buNone/>
            </a:pPr>
            <a:r>
              <a:rPr lang="en-US" sz="2400" b="1" dirty="0" smtClean="0"/>
              <a:t>Stage 2</a:t>
            </a:r>
            <a:r>
              <a:rPr lang="en-US" sz="2400" dirty="0" smtClean="0"/>
              <a:t>.  </a:t>
            </a:r>
            <a:r>
              <a:rPr lang="en-US" sz="2400" b="1" dirty="0" smtClean="0"/>
              <a:t>Determine Acceptable Evidence</a:t>
            </a:r>
          </a:p>
          <a:p>
            <a:pPr eaLnBrk="1" hangingPunct="1">
              <a:lnSpc>
                <a:spcPct val="80000"/>
              </a:lnSpc>
              <a:buFont typeface="Wingdings" pitchFamily="2" charset="2"/>
              <a:buNone/>
            </a:pPr>
            <a:endParaRPr lang="en-US" sz="900" b="1" dirty="0" smtClean="0">
              <a:solidFill>
                <a:schemeClr val="folHlink"/>
              </a:solidFill>
            </a:endParaRPr>
          </a:p>
          <a:p>
            <a:pPr eaLnBrk="1" hangingPunct="1">
              <a:lnSpc>
                <a:spcPct val="80000"/>
              </a:lnSpc>
              <a:buFont typeface="Wingdings" pitchFamily="2" charset="2"/>
              <a:buNone/>
            </a:pPr>
            <a:r>
              <a:rPr lang="en-US" sz="2200" dirty="0" smtClean="0"/>
              <a:t>     </a:t>
            </a:r>
            <a:r>
              <a:rPr lang="en-US" sz="2400" dirty="0" smtClean="0"/>
              <a:t>Types of </a:t>
            </a:r>
            <a:r>
              <a:rPr lang="en-US" sz="2400" dirty="0" smtClean="0"/>
              <a:t>Assessment (Wiggins &amp; </a:t>
            </a:r>
            <a:r>
              <a:rPr lang="en-US" sz="2400" dirty="0" err="1" smtClean="0"/>
              <a:t>McTighe</a:t>
            </a:r>
            <a:r>
              <a:rPr lang="en-US" sz="2400" dirty="0" smtClean="0"/>
              <a:t>, p. 14)</a:t>
            </a:r>
            <a:endParaRPr lang="en-US" sz="2400" dirty="0" smtClean="0"/>
          </a:p>
          <a:p>
            <a:pPr eaLnBrk="1" hangingPunct="1">
              <a:lnSpc>
                <a:spcPct val="80000"/>
              </a:lnSpc>
              <a:buFont typeface="Wingdings" pitchFamily="2" charset="2"/>
              <a:buNone/>
            </a:pPr>
            <a:endParaRPr lang="en-US" sz="1100" dirty="0" smtClean="0"/>
          </a:p>
          <a:p>
            <a:pPr eaLnBrk="1" hangingPunct="1">
              <a:lnSpc>
                <a:spcPct val="80000"/>
              </a:lnSpc>
              <a:buFont typeface="Wingdings" pitchFamily="2" charset="2"/>
              <a:buNone/>
            </a:pPr>
            <a:r>
              <a:rPr lang="en-US" sz="2400" dirty="0" smtClean="0"/>
              <a:t>     </a:t>
            </a:r>
            <a:r>
              <a:rPr lang="en-US" sz="2400" u="sng" dirty="0" smtClean="0"/>
              <a:t>Quiz and Test Items:</a:t>
            </a:r>
            <a:r>
              <a:rPr lang="en-US" sz="2400" dirty="0" smtClean="0"/>
              <a:t> </a:t>
            </a:r>
          </a:p>
          <a:p>
            <a:pPr eaLnBrk="1" hangingPunct="1">
              <a:lnSpc>
                <a:spcPct val="80000"/>
              </a:lnSpc>
              <a:buFont typeface="Wingdings" pitchFamily="2" charset="2"/>
              <a:buNone/>
            </a:pPr>
            <a:r>
              <a:rPr lang="en-US" sz="2400" dirty="0" smtClean="0"/>
              <a:t>          Simple, content-focused test items</a:t>
            </a:r>
          </a:p>
          <a:p>
            <a:pPr eaLnBrk="1" hangingPunct="1">
              <a:lnSpc>
                <a:spcPct val="80000"/>
              </a:lnSpc>
              <a:buFont typeface="Wingdings" pitchFamily="2" charset="2"/>
              <a:buNone/>
            </a:pPr>
            <a:endParaRPr lang="en-US" sz="1100" dirty="0" smtClean="0"/>
          </a:p>
          <a:p>
            <a:pPr eaLnBrk="1" hangingPunct="1">
              <a:lnSpc>
                <a:spcPct val="80000"/>
              </a:lnSpc>
              <a:buFont typeface="Wingdings" pitchFamily="2" charset="2"/>
              <a:buNone/>
            </a:pPr>
            <a:r>
              <a:rPr lang="en-US" sz="2200" dirty="0" smtClean="0"/>
              <a:t>     </a:t>
            </a:r>
            <a:r>
              <a:rPr lang="en-US" sz="2400" u="sng" dirty="0" smtClean="0"/>
              <a:t>Academic Prompts:</a:t>
            </a:r>
            <a:r>
              <a:rPr lang="en-US" sz="2400" dirty="0" smtClean="0"/>
              <a:t> </a:t>
            </a:r>
          </a:p>
          <a:p>
            <a:pPr eaLnBrk="1" hangingPunct="1">
              <a:lnSpc>
                <a:spcPct val="80000"/>
              </a:lnSpc>
              <a:buFont typeface="Wingdings" pitchFamily="2" charset="2"/>
              <a:buNone/>
            </a:pPr>
            <a:r>
              <a:rPr lang="en-US" sz="2400" dirty="0" smtClean="0"/>
              <a:t>          Open-ended questions or problems that </a:t>
            </a:r>
          </a:p>
          <a:p>
            <a:pPr eaLnBrk="1" hangingPunct="1">
              <a:lnSpc>
                <a:spcPct val="80000"/>
              </a:lnSpc>
              <a:buFont typeface="Wingdings" pitchFamily="2" charset="2"/>
              <a:buNone/>
            </a:pPr>
            <a:r>
              <a:rPr lang="en-US" sz="2400" dirty="0" smtClean="0"/>
              <a:t>          require the student to think critically</a:t>
            </a:r>
          </a:p>
          <a:p>
            <a:pPr eaLnBrk="1" hangingPunct="1">
              <a:lnSpc>
                <a:spcPct val="80000"/>
              </a:lnSpc>
              <a:buFont typeface="Wingdings" pitchFamily="2" charset="2"/>
              <a:buNone/>
            </a:pPr>
            <a:endParaRPr lang="en-US" sz="1100" dirty="0" smtClean="0"/>
          </a:p>
          <a:p>
            <a:pPr eaLnBrk="1" hangingPunct="1">
              <a:lnSpc>
                <a:spcPct val="80000"/>
              </a:lnSpc>
              <a:buFont typeface="Wingdings" pitchFamily="2" charset="2"/>
              <a:buNone/>
            </a:pPr>
            <a:r>
              <a:rPr lang="en-US" sz="2400" dirty="0" smtClean="0"/>
              <a:t>     </a:t>
            </a:r>
            <a:r>
              <a:rPr lang="en-US" sz="2400" u="sng" dirty="0" smtClean="0"/>
              <a:t>Performance Tasks or Projects: </a:t>
            </a:r>
          </a:p>
          <a:p>
            <a:pPr eaLnBrk="1" hangingPunct="1">
              <a:lnSpc>
                <a:spcPct val="80000"/>
              </a:lnSpc>
              <a:buFont typeface="Wingdings" pitchFamily="2" charset="2"/>
              <a:buNone/>
            </a:pPr>
            <a:r>
              <a:rPr lang="en-US" sz="2400" dirty="0" smtClean="0"/>
              <a:t>         Complex challenges that mirror the issues or </a:t>
            </a:r>
          </a:p>
          <a:p>
            <a:pPr eaLnBrk="1" hangingPunct="1">
              <a:lnSpc>
                <a:spcPct val="80000"/>
              </a:lnSpc>
              <a:buFont typeface="Wingdings" pitchFamily="2" charset="2"/>
              <a:buNone/>
            </a:pPr>
            <a:r>
              <a:rPr lang="en-US" sz="2400" dirty="0" smtClean="0"/>
              <a:t>         problems faced by graduates, they are authentic</a:t>
            </a:r>
          </a:p>
          <a:p>
            <a:pPr eaLnBrk="1" hangingPunct="1">
              <a:lnSpc>
                <a:spcPct val="80000"/>
              </a:lnSpc>
              <a:buFont typeface="Wingdings" pitchFamily="2" charset="2"/>
              <a:buNone/>
            </a:pPr>
            <a:endParaRPr lang="en-US" sz="2400" dirty="0" smtClean="0"/>
          </a:p>
        </p:txBody>
      </p:sp>
      <p:sp>
        <p:nvSpPr>
          <p:cNvPr id="7" name="Slide Number Placeholder 6"/>
          <p:cNvSpPr>
            <a:spLocks noGrp="1"/>
          </p:cNvSpPr>
          <p:nvPr>
            <p:ph type="sldNum" sz="quarter" idx="10"/>
          </p:nvPr>
        </p:nvSpPr>
        <p:spPr/>
        <p:txBody>
          <a:bodyPr/>
          <a:lstStyle/>
          <a:p>
            <a:pPr>
              <a:defRPr/>
            </a:pPr>
            <a:r>
              <a:rPr lang="en-US"/>
              <a:t>CAP - </a:t>
            </a:r>
            <a:fld id="{E9B158C5-53CA-43FF-88C2-35DBCF23FE37}" type="slidenum">
              <a:rPr lang="en-US"/>
              <a:pPr>
                <a:defRPr/>
              </a:pPr>
              <a:t>29</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8994" name="Object 2"/>
          <p:cNvGraphicFramePr>
            <a:graphicFrameLocks noChangeAspect="1"/>
          </p:cNvGraphicFramePr>
          <p:nvPr/>
        </p:nvGraphicFramePr>
        <p:xfrm>
          <a:off x="1746250" y="1589088"/>
          <a:ext cx="5640388" cy="8018462"/>
        </p:xfrm>
        <a:graphic>
          <a:graphicData uri="http://schemas.openxmlformats.org/presentationml/2006/ole">
            <p:oleObj spid="_x0000_s468994" name="Document" r:id="rId4" imgW="5708036" imgH="8161725" progId="Word.Document.8">
              <p:embed/>
            </p:oleObj>
          </a:graphicData>
        </a:graphic>
      </p:graphicFrame>
      <p:sp>
        <p:nvSpPr>
          <p:cNvPr id="468995" name="Text Box 3"/>
          <p:cNvSpPr txBox="1">
            <a:spLocks noChangeArrowheads="1"/>
          </p:cNvSpPr>
          <p:nvPr/>
        </p:nvSpPr>
        <p:spPr bwMode="auto">
          <a:xfrm>
            <a:off x="1131888" y="5881688"/>
            <a:ext cx="6880225" cy="581025"/>
          </a:xfrm>
          <a:prstGeom prst="rect">
            <a:avLst/>
          </a:prstGeom>
          <a:noFill/>
          <a:ln w="9525">
            <a:noFill/>
            <a:miter lim="800000"/>
            <a:headEnd/>
            <a:tailEnd/>
          </a:ln>
        </p:spPr>
        <p:txBody>
          <a:bodyPr wrap="none">
            <a:spAutoFit/>
          </a:bodyPr>
          <a:lstStyle/>
          <a:p>
            <a:pPr eaLnBrk="0" hangingPunct="0"/>
            <a:r>
              <a:rPr lang="en-US" sz="1600" b="1"/>
              <a:t>A Self-Directed Guide to Designing Courses for Significant Learning</a:t>
            </a:r>
          </a:p>
          <a:p>
            <a:pPr eaLnBrk="0" hangingPunct="0"/>
            <a:r>
              <a:rPr lang="en-US" sz="1600"/>
              <a:t>L. Dee Fink. 2003. </a:t>
            </a:r>
            <a:r>
              <a:rPr lang="en-US" sz="1600" i="1"/>
              <a:t>Creating significant learning experiences</a:t>
            </a:r>
            <a:r>
              <a:rPr lang="en-US" sz="1600"/>
              <a:t>. Jossey-Bass.</a:t>
            </a:r>
          </a:p>
        </p:txBody>
      </p:sp>
      <p:sp>
        <p:nvSpPr>
          <p:cNvPr id="468996" name="Rectangle 21"/>
          <p:cNvSpPr>
            <a:spLocks noGrp="1" noChangeArrowheads="1"/>
          </p:cNvSpPr>
          <p:nvPr>
            <p:ph type="title"/>
          </p:nvPr>
        </p:nvSpPr>
        <p:spPr/>
        <p:txBody>
          <a:bodyPr/>
          <a:lstStyle/>
          <a:p>
            <a:pPr algn="ctr" eaLnBrk="1" hangingPunct="1"/>
            <a:r>
              <a:rPr lang="en-US" sz="3600" smtClean="0"/>
              <a:t>The Key Components of INTEGRATED COURSE DESIGN</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6947" name="Group 3"/>
          <p:cNvGraphicFramePr>
            <a:graphicFrameLocks noGrp="1"/>
          </p:cNvGraphicFramePr>
          <p:nvPr/>
        </p:nvGraphicFramePr>
        <p:xfrm>
          <a:off x="182563" y="1762837"/>
          <a:ext cx="8777287" cy="4419600"/>
        </p:xfrm>
        <a:graphic>
          <a:graphicData uri="http://schemas.openxmlformats.org/drawingml/2006/table">
            <a:tbl>
              <a:tblPr/>
              <a:tblGrid>
                <a:gridCol w="2259012"/>
                <a:gridCol w="2259013"/>
                <a:gridCol w="2259012"/>
                <a:gridCol w="2000250"/>
              </a:tblGrid>
              <a:tr h="284163">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Tahoma" pitchFamily="34" charset="0"/>
                        </a:rPr>
                        <a:t> Ways of Assessing </a:t>
                      </a:r>
                      <a:endParaRPr kumimoji="0" lang="en-US"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2857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857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Tahoma" pitchFamily="34" charset="0"/>
                        </a:rPr>
                        <a:t> Actual Teaching-Learning</a:t>
                      </a:r>
                      <a:endParaRPr kumimoji="0" lang="en-US"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8575" cap="flat" cmpd="sng" algn="ctr">
                      <a:solidFill>
                        <a:schemeClr val="bg2"/>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Tahoma" pitchFamily="34" charset="0"/>
                        </a:rPr>
                        <a:t> Helpful Resources:</a:t>
                      </a:r>
                      <a:endParaRPr kumimoji="0" lang="en-US"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bg2"/>
                      </a:solidFill>
                      <a:prstDash val="solid"/>
                      <a:round/>
                      <a:headEnd type="none" w="med" len="med"/>
                      <a:tailEnd type="none" w="med" len="med"/>
                    </a:lnT>
                    <a:lnB>
                      <a:noFill/>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Tahoma" pitchFamily="34" charset="0"/>
                        </a:rPr>
                        <a:t> Learning Goals for Course/Session/Learning Module:</a:t>
                      </a:r>
                      <a:endParaRPr kumimoji="0" lang="en-US"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ea typeface="Times New Roman" pitchFamily="18" charset="0"/>
                          <a:cs typeface="Tahoma" pitchFamily="34" charset="0"/>
                        </a:rPr>
                        <a:t> This Kind of Learning:</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cs typeface="Times New Roman" pitchFamily="18" charset="0"/>
                        </a:rPr>
                        <a:t> Activities:</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Tahoma" pitchFamily="34" charset="0"/>
                        </a:rPr>
                        <a:t> </a:t>
                      </a:r>
                      <a:r>
                        <a:rPr kumimoji="0" lang="en-US" sz="1200" b="0" i="0" u="none" strike="noStrike" cap="none" normalizeH="0" baseline="0" smtClean="0">
                          <a:ln>
                            <a:noFill/>
                          </a:ln>
                          <a:solidFill>
                            <a:schemeClr val="tx1"/>
                          </a:solidFill>
                          <a:effectLst/>
                          <a:latin typeface="Arial" charset="0"/>
                          <a:ea typeface="Times New Roman" pitchFamily="18" charset="0"/>
                          <a:cs typeface="Tahoma" pitchFamily="34" charset="0"/>
                        </a:rPr>
                        <a:t>(e.g., people, things)</a:t>
                      </a:r>
                      <a:endParaRPr kumimoji="0" lang="en-US"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tab pos="457200" algn="r"/>
                          <a:tab pos="2743200" algn="ctr"/>
                          <a:tab pos="5486400" algn="r"/>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1.</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2.</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3.</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4.</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5.</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735">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6.</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09013" name="AutoShape 55"/>
          <p:cNvSpPr>
            <a:spLocks noChangeArrowheads="1"/>
          </p:cNvSpPr>
          <p:nvPr/>
        </p:nvSpPr>
        <p:spPr bwMode="auto">
          <a:xfrm>
            <a:off x="3194666" y="3025159"/>
            <a:ext cx="485775" cy="976313"/>
          </a:xfrm>
          <a:prstGeom prst="downArrow">
            <a:avLst>
              <a:gd name="adj1" fmla="val 50000"/>
              <a:gd name="adj2" fmla="val 50245"/>
            </a:avLst>
          </a:prstGeom>
          <a:solidFill>
            <a:srgbClr val="CC9900"/>
          </a:solidFill>
          <a:ln w="9525">
            <a:solidFill>
              <a:schemeClr val="tx1"/>
            </a:solidFill>
            <a:miter lim="800000"/>
            <a:headEnd/>
            <a:tailEnd/>
          </a:ln>
        </p:spPr>
        <p:txBody>
          <a:bodyPr wrap="none" anchor="ctr"/>
          <a:lstStyle/>
          <a:p>
            <a:pPr eaLnBrk="0" hangingPunct="0"/>
            <a:endParaRPr lang="en-US"/>
          </a:p>
        </p:txBody>
      </p:sp>
      <p:sp>
        <p:nvSpPr>
          <p:cNvPr id="809014" name="Title 59"/>
          <p:cNvSpPr>
            <a:spLocks noGrp="1"/>
          </p:cNvSpPr>
          <p:nvPr>
            <p:ph type="title" idx="4294967295"/>
          </p:nvPr>
        </p:nvSpPr>
        <p:spPr>
          <a:xfrm>
            <a:off x="0" y="160338"/>
            <a:ext cx="9144000" cy="1143000"/>
          </a:xfrm>
        </p:spPr>
        <p:txBody>
          <a:bodyPr/>
          <a:lstStyle/>
          <a:p>
            <a:pPr algn="ctr" eaLnBrk="1" hangingPunct="1"/>
            <a:r>
              <a:rPr lang="en-US" sz="3600" smtClean="0"/>
              <a:t>Worksheet for Designing a Course/Class Session/Learning Module</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9"/>
          <p:cNvSpPr>
            <a:spLocks noGrp="1" noChangeArrowheads="1"/>
          </p:cNvSpPr>
          <p:nvPr>
            <p:ph type="title" idx="4294967295"/>
          </p:nvPr>
        </p:nvSpPr>
        <p:spPr/>
        <p:txBody>
          <a:bodyPr/>
          <a:lstStyle/>
          <a:p>
            <a:pPr algn="ctr" eaLnBrk="1" hangingPunct="1"/>
            <a:r>
              <a:rPr lang="en-US" smtClean="0"/>
              <a:t>Course Concept Mapping</a:t>
            </a:r>
          </a:p>
        </p:txBody>
      </p:sp>
      <p:sp>
        <p:nvSpPr>
          <p:cNvPr id="819203" name="Rectangle 7"/>
          <p:cNvSpPr>
            <a:spLocks noGrp="1" noChangeArrowheads="1"/>
          </p:cNvSpPr>
          <p:nvPr>
            <p:ph type="body" idx="4294967295"/>
          </p:nvPr>
        </p:nvSpPr>
        <p:spPr>
          <a:xfrm>
            <a:off x="685800" y="1868488"/>
            <a:ext cx="7772400" cy="4540250"/>
          </a:xfrm>
        </p:spPr>
        <p:txBody>
          <a:bodyPr/>
          <a:lstStyle/>
          <a:p>
            <a:pPr marL="457200" indent="-457200">
              <a:lnSpc>
                <a:spcPct val="114000"/>
              </a:lnSpc>
            </a:pPr>
            <a:r>
              <a:rPr lang="en-US" smtClean="0"/>
              <a:t>Construct a concept map (visual organizer) that represents the key elements and relationships between these key elements for the course you are re-designing</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3058" name="Picture 2" descr="http://redie.uabc.mx/contenido/vol2no1/art-11-eng/contenido-ruiz-figura1.png"/>
          <p:cNvPicPr>
            <a:picLocks noChangeAspect="1" noChangeArrowheads="1"/>
          </p:cNvPicPr>
          <p:nvPr/>
        </p:nvPicPr>
        <p:blipFill>
          <a:blip r:embed="rId3"/>
          <a:srcRect l="6750" t="1984" r="7829" b="1964"/>
          <a:stretch>
            <a:fillRect/>
          </a:stretch>
        </p:blipFill>
        <p:spPr bwMode="auto">
          <a:xfrm>
            <a:off x="5275263" y="1546225"/>
            <a:ext cx="3665537" cy="4506913"/>
          </a:xfrm>
          <a:prstGeom prst="rect">
            <a:avLst/>
          </a:prstGeom>
          <a:noFill/>
          <a:ln w="9525">
            <a:noFill/>
            <a:miter lim="800000"/>
            <a:headEnd/>
            <a:tailEnd/>
          </a:ln>
        </p:spPr>
      </p:pic>
      <p:sp>
        <p:nvSpPr>
          <p:cNvPr id="813059" name="Rectangle 2"/>
          <p:cNvSpPr>
            <a:spLocks noGrp="1" noChangeArrowheads="1"/>
          </p:cNvSpPr>
          <p:nvPr>
            <p:ph type="title" idx="4294967295"/>
          </p:nvPr>
        </p:nvSpPr>
        <p:spPr/>
        <p:txBody>
          <a:bodyPr/>
          <a:lstStyle/>
          <a:p>
            <a:pPr algn="ctr"/>
            <a:r>
              <a:rPr lang="en-US" sz="3600" smtClean="0"/>
              <a:t>How to construct a concept map</a:t>
            </a:r>
          </a:p>
        </p:txBody>
      </p:sp>
      <p:sp>
        <p:nvSpPr>
          <p:cNvPr id="814083" name="Rectangle 3"/>
          <p:cNvSpPr>
            <a:spLocks noGrp="1" noChangeArrowheads="1"/>
          </p:cNvSpPr>
          <p:nvPr>
            <p:ph type="body" idx="4294967295"/>
          </p:nvPr>
        </p:nvSpPr>
        <p:spPr>
          <a:xfrm>
            <a:off x="0" y="1703388"/>
            <a:ext cx="5937250" cy="4968875"/>
          </a:xfrm>
        </p:spPr>
        <p:txBody>
          <a:bodyPr/>
          <a:lstStyle/>
          <a:p>
            <a:pPr marL="688975" lvl="1" indent="-350838">
              <a:spcBef>
                <a:spcPts val="1200"/>
              </a:spcBef>
              <a:buSzPct val="80000"/>
              <a:buFont typeface="Wingdings" pitchFamily="2" charset="2"/>
              <a:buChar char="q"/>
              <a:defRPr/>
            </a:pPr>
            <a:r>
              <a:rPr lang="en-US" dirty="0" smtClean="0">
                <a:solidFill>
                  <a:srgbClr val="000000"/>
                </a:solidFill>
              </a:rPr>
              <a:t>Central Node</a:t>
            </a:r>
          </a:p>
          <a:p>
            <a:pPr marL="1027113" lvl="2" indent="-282575">
              <a:spcBef>
                <a:spcPts val="1200"/>
              </a:spcBef>
              <a:buFont typeface="Wingdings" pitchFamily="2" charset="2"/>
              <a:buChar char="§"/>
              <a:defRPr/>
            </a:pPr>
            <a:r>
              <a:rPr lang="en-US" dirty="0" smtClean="0">
                <a:solidFill>
                  <a:srgbClr val="000000"/>
                </a:solidFill>
              </a:rPr>
              <a:t>BIG idea at the heart of the discipline</a:t>
            </a:r>
          </a:p>
          <a:p>
            <a:pPr marL="1027113" lvl="2" indent="-282575">
              <a:spcBef>
                <a:spcPts val="1200"/>
              </a:spcBef>
              <a:buFont typeface="Wingdings" pitchFamily="2" charset="2"/>
              <a:buChar char="§"/>
              <a:defRPr/>
            </a:pPr>
            <a:r>
              <a:rPr lang="en-US" dirty="0" smtClean="0">
                <a:solidFill>
                  <a:srgbClr val="000000"/>
                </a:solidFill>
              </a:rPr>
              <a:t>Most important outcome for the course</a:t>
            </a:r>
          </a:p>
          <a:p>
            <a:pPr marL="688975" lvl="1" indent="-350838">
              <a:spcBef>
                <a:spcPts val="1200"/>
              </a:spcBef>
              <a:buSzPct val="80000"/>
              <a:buFont typeface="Wingdings" pitchFamily="2" charset="2"/>
              <a:buChar char="q"/>
              <a:defRPr/>
            </a:pPr>
            <a:r>
              <a:rPr lang="en-US" dirty="0" smtClean="0">
                <a:solidFill>
                  <a:srgbClr val="000000"/>
                </a:solidFill>
              </a:rPr>
              <a:t>Surrounding Nodes</a:t>
            </a:r>
          </a:p>
          <a:p>
            <a:pPr marL="1027113" lvl="2" indent="-282575">
              <a:spcBef>
                <a:spcPts val="1200"/>
              </a:spcBef>
              <a:buFont typeface="Wingdings" pitchFamily="2" charset="2"/>
              <a:buChar char="§"/>
              <a:defRPr/>
            </a:pPr>
            <a:r>
              <a:rPr lang="en-US" dirty="0" smtClean="0">
                <a:solidFill>
                  <a:srgbClr val="000000"/>
                </a:solidFill>
              </a:rPr>
              <a:t>Related ideas, topics, etc.</a:t>
            </a:r>
          </a:p>
          <a:p>
            <a:pPr marL="688975" lvl="1" indent="-350838">
              <a:spcBef>
                <a:spcPts val="1200"/>
              </a:spcBef>
              <a:buSzPct val="80000"/>
              <a:buFont typeface="Wingdings" pitchFamily="2" charset="2"/>
              <a:buChar char="q"/>
              <a:defRPr/>
            </a:pPr>
            <a:r>
              <a:rPr lang="en-US" dirty="0" smtClean="0">
                <a:solidFill>
                  <a:srgbClr val="000000"/>
                </a:solidFill>
              </a:rPr>
              <a:t>Nature of the connection (relationship) between the nodes</a:t>
            </a:r>
          </a:p>
          <a:p>
            <a:pPr marL="917575" lvl="1" indent="-400050">
              <a:buFont typeface="Wingdings" pitchFamily="2" charset="2"/>
              <a:buChar char="§"/>
              <a:defRPr/>
            </a:pPr>
            <a:endParaRPr lang="en-US" dirty="0" smtClean="0"/>
          </a:p>
        </p:txBody>
      </p:sp>
      <p:sp>
        <p:nvSpPr>
          <p:cNvPr id="4" name="Content Placeholder 2"/>
          <p:cNvSpPr txBox="1">
            <a:spLocks/>
          </p:cNvSpPr>
          <p:nvPr/>
        </p:nvSpPr>
        <p:spPr>
          <a:xfrm>
            <a:off x="733425" y="2803525"/>
            <a:ext cx="7664450" cy="3613150"/>
          </a:xfrm>
          <a:prstGeom prst="rect">
            <a:avLst/>
          </a:prstGeom>
        </p:spPr>
        <p:txBody>
          <a:bodyPr/>
          <a:lstStyle/>
          <a:p>
            <a:pPr marL="742950" lvl="1" indent="-285750" eaLnBrk="0" hangingPunct="0">
              <a:spcBef>
                <a:spcPts val="1200"/>
              </a:spcBef>
              <a:buClr>
                <a:srgbClr val="CC9900"/>
              </a:buClr>
              <a:buFont typeface="Wingdings" pitchFamily="2" charset="2"/>
              <a:buChar char="§"/>
              <a:defRPr/>
            </a:pPr>
            <a:endParaRPr lang="en-US" sz="2800" kern="0" dirty="0">
              <a:solidFill>
                <a:srgbClr val="000000"/>
              </a:solidFill>
              <a:latin typeface="Arial"/>
            </a:endParaRPr>
          </a:p>
        </p:txBody>
      </p:sp>
      <p:sp>
        <p:nvSpPr>
          <p:cNvPr id="813062" name="Rectangle 6"/>
          <p:cNvSpPr>
            <a:spLocks noChangeArrowheads="1"/>
          </p:cNvSpPr>
          <p:nvPr/>
        </p:nvSpPr>
        <p:spPr bwMode="auto">
          <a:xfrm>
            <a:off x="5260975" y="6034088"/>
            <a:ext cx="3883025" cy="600075"/>
          </a:xfrm>
          <a:prstGeom prst="rect">
            <a:avLst/>
          </a:prstGeom>
          <a:noFill/>
          <a:ln w="9525">
            <a:noFill/>
            <a:miter lim="800000"/>
            <a:headEnd/>
            <a:tailEnd/>
          </a:ln>
        </p:spPr>
        <p:txBody>
          <a:bodyPr>
            <a:spAutoFit/>
          </a:bodyPr>
          <a:lstStyle/>
          <a:p>
            <a:r>
              <a:rPr lang="en-US" sz="1100"/>
              <a:t>Ruíz-Primo, M. (2000). On the use of concept maps as an assessment tool in science: What we have learned so far.</a:t>
            </a:r>
            <a:r>
              <a:rPr lang="en-US" sz="1100" i="1"/>
              <a:t> Revista Electrónica de Investigación Educativa</a:t>
            </a:r>
            <a:r>
              <a:rPr lang="en-US" sz="1100"/>
              <a:t>, </a:t>
            </a:r>
            <a:r>
              <a:rPr lang="en-US" sz="1100" i="1"/>
              <a:t>2</a:t>
            </a:r>
            <a:r>
              <a:rPr lang="en-US" sz="1100"/>
              <a:t> (1).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p:txBody>
          <a:bodyPr/>
          <a:lstStyle/>
          <a:p>
            <a:pPr algn="ctr"/>
            <a:r>
              <a:rPr lang="en-US" smtClean="0"/>
              <a:t>Concept Maps Software Tools</a:t>
            </a:r>
          </a:p>
        </p:txBody>
      </p:sp>
      <p:sp>
        <p:nvSpPr>
          <p:cNvPr id="815107" name="Content Placeholder 2"/>
          <p:cNvSpPr>
            <a:spLocks noGrp="1"/>
          </p:cNvSpPr>
          <p:nvPr>
            <p:ph type="body" idx="4294967295"/>
          </p:nvPr>
        </p:nvSpPr>
        <p:spPr>
          <a:xfrm>
            <a:off x="419100" y="1724025"/>
            <a:ext cx="7772400" cy="4540250"/>
          </a:xfrm>
        </p:spPr>
        <p:txBody>
          <a:bodyPr/>
          <a:lstStyle/>
          <a:p>
            <a:pPr>
              <a:buSzPct val="80000"/>
            </a:pPr>
            <a:r>
              <a:rPr lang="en-US" sz="2800" smtClean="0"/>
              <a:t>Cmap Tools </a:t>
            </a:r>
            <a:r>
              <a:rPr lang="en-US" sz="2400" smtClean="0"/>
              <a:t>(http:// cmap.ihmc.us) </a:t>
            </a:r>
            <a:endParaRPr lang="en-US" smtClean="0"/>
          </a:p>
          <a:p>
            <a:pPr lvl="1">
              <a:buFont typeface="Wingdings" pitchFamily="2" charset="2"/>
              <a:buChar char="§"/>
            </a:pPr>
            <a:r>
              <a:rPr lang="en-US" sz="2400" smtClean="0"/>
              <a:t>Institute for Human &amp;Machine Cognition</a:t>
            </a:r>
          </a:p>
          <a:p>
            <a:pPr lvl="1">
              <a:buFont typeface="Wingdings" pitchFamily="2" charset="2"/>
              <a:buChar char="§"/>
            </a:pPr>
            <a:r>
              <a:rPr lang="en-US" sz="2400" smtClean="0"/>
              <a:t>Free downloadable program</a:t>
            </a:r>
          </a:p>
          <a:p>
            <a:pPr lvl="1"/>
            <a:endParaRPr lang="en-US" sz="1400" smtClean="0"/>
          </a:p>
          <a:p>
            <a:pPr>
              <a:buSzPct val="80000"/>
            </a:pPr>
            <a:r>
              <a:rPr lang="en-US" sz="2800" smtClean="0"/>
              <a:t>C-Tools (http</a:t>
            </a:r>
            <a:r>
              <a:rPr lang="en-US" sz="2400" smtClean="0"/>
              <a:t>://ctools.msu.edu)</a:t>
            </a:r>
            <a:endParaRPr lang="en-US" smtClean="0"/>
          </a:p>
          <a:p>
            <a:pPr lvl="1">
              <a:buFont typeface="Wingdings" pitchFamily="2" charset="2"/>
              <a:buChar char="§"/>
            </a:pPr>
            <a:r>
              <a:rPr lang="en-US" sz="2400" smtClean="0"/>
              <a:t>Michigan State University (NSF)</a:t>
            </a:r>
          </a:p>
          <a:p>
            <a:pPr lvl="1">
              <a:buFont typeface="Wingdings" pitchFamily="2" charset="2"/>
              <a:buChar char="§"/>
            </a:pPr>
            <a:r>
              <a:rPr lang="en-US" sz="2400" smtClean="0"/>
              <a:t>Free web-based Java applet</a:t>
            </a:r>
          </a:p>
          <a:p>
            <a:pPr lvl="1"/>
            <a:endParaRPr lang="en-US" sz="1400" smtClean="0"/>
          </a:p>
          <a:p>
            <a:pPr>
              <a:buSzPct val="80000"/>
            </a:pPr>
            <a:r>
              <a:rPr lang="en-US" sz="2800" smtClean="0"/>
              <a:t>SMART Ideas </a:t>
            </a:r>
            <a:r>
              <a:rPr lang="en-US" sz="2400" smtClean="0"/>
              <a:t>(http://www2.smarttech.com)</a:t>
            </a:r>
          </a:p>
          <a:p>
            <a:pPr lvl="1">
              <a:buFont typeface="Wingdings" pitchFamily="2" charset="2"/>
              <a:buChar char="§"/>
            </a:pPr>
            <a:r>
              <a:rPr lang="en-US" sz="2400" smtClean="0"/>
              <a:t>SMART Tech</a:t>
            </a:r>
          </a:p>
          <a:p>
            <a:pPr lvl="1">
              <a:buFont typeface="Wingdings" pitchFamily="2" charset="2"/>
              <a:buChar char="§"/>
            </a:pPr>
            <a:r>
              <a:rPr lang="en-US" sz="2400" smtClean="0"/>
              <a:t>Free trial version (30 days)</a:t>
            </a:r>
          </a:p>
        </p:txBody>
      </p:sp>
      <p:pic>
        <p:nvPicPr>
          <p:cNvPr id="815108" name="Picture 2"/>
          <p:cNvPicPr>
            <a:picLocks noChangeAspect="1" noChangeArrowheads="1"/>
          </p:cNvPicPr>
          <p:nvPr/>
        </p:nvPicPr>
        <p:blipFill>
          <a:blip r:embed="rId3"/>
          <a:srcRect l="17593" t="18520" r="17593" b="20370"/>
          <a:stretch>
            <a:fillRect/>
          </a:stretch>
        </p:blipFill>
        <p:spPr bwMode="auto">
          <a:xfrm>
            <a:off x="7010400" y="1720850"/>
            <a:ext cx="1992313" cy="1174750"/>
          </a:xfrm>
          <a:prstGeom prst="rect">
            <a:avLst/>
          </a:prstGeom>
          <a:noFill/>
          <a:ln w="9525">
            <a:noFill/>
            <a:miter lim="800000"/>
            <a:headEnd/>
            <a:tailEnd/>
          </a:ln>
        </p:spPr>
      </p:pic>
      <p:pic>
        <p:nvPicPr>
          <p:cNvPr id="815109" name="Picture 2"/>
          <p:cNvPicPr>
            <a:picLocks noChangeAspect="1" noChangeArrowheads="1"/>
          </p:cNvPicPr>
          <p:nvPr/>
        </p:nvPicPr>
        <p:blipFill>
          <a:blip r:embed="rId4"/>
          <a:srcRect l="20000" t="25778" r="25555" b="15556"/>
          <a:stretch>
            <a:fillRect/>
          </a:stretch>
        </p:blipFill>
        <p:spPr bwMode="auto">
          <a:xfrm>
            <a:off x="7086600" y="3327400"/>
            <a:ext cx="1960563" cy="1320800"/>
          </a:xfrm>
          <a:prstGeom prst="rect">
            <a:avLst/>
          </a:prstGeom>
          <a:noFill/>
          <a:ln w="9525">
            <a:noFill/>
            <a:miter lim="800000"/>
            <a:headEnd/>
            <a:tailEnd/>
          </a:ln>
        </p:spPr>
      </p:pic>
      <p:pic>
        <p:nvPicPr>
          <p:cNvPr id="815110" name="Picture 2"/>
          <p:cNvPicPr>
            <a:picLocks noChangeAspect="1" noChangeArrowheads="1"/>
          </p:cNvPicPr>
          <p:nvPr/>
        </p:nvPicPr>
        <p:blipFill>
          <a:blip r:embed="rId5"/>
          <a:srcRect/>
          <a:stretch>
            <a:fillRect/>
          </a:stretch>
        </p:blipFill>
        <p:spPr bwMode="auto">
          <a:xfrm>
            <a:off x="7162800" y="5076825"/>
            <a:ext cx="1752600" cy="1365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09" name="Rectangle 2"/>
          <p:cNvSpPr>
            <a:spLocks noGrp="1" noChangeArrowheads="1"/>
          </p:cNvSpPr>
          <p:nvPr>
            <p:ph type="title"/>
          </p:nvPr>
        </p:nvSpPr>
        <p:spPr>
          <a:xfrm>
            <a:off x="0" y="160338"/>
            <a:ext cx="9144000" cy="1143000"/>
          </a:xfrm>
        </p:spPr>
        <p:txBody>
          <a:bodyPr/>
          <a:lstStyle/>
          <a:p>
            <a:pPr eaLnBrk="1" hangingPunct="1"/>
            <a:r>
              <a:rPr lang="en-US" smtClean="0"/>
              <a:t>Visual Organizer</a:t>
            </a:r>
          </a:p>
        </p:txBody>
      </p:sp>
      <p:sp>
        <p:nvSpPr>
          <p:cNvPr id="785410" name="Rectangle 3"/>
          <p:cNvSpPr>
            <a:spLocks noGrp="1" noChangeArrowheads="1"/>
          </p:cNvSpPr>
          <p:nvPr>
            <p:ph idx="1"/>
          </p:nvPr>
        </p:nvSpPr>
        <p:spPr>
          <a:xfrm>
            <a:off x="423863" y="1684338"/>
            <a:ext cx="8218487" cy="4805362"/>
          </a:xfrm>
        </p:spPr>
        <p:txBody>
          <a:bodyPr/>
          <a:lstStyle/>
          <a:p>
            <a:pPr eaLnBrk="1" hangingPunct="1"/>
            <a:r>
              <a:rPr lang="en-US" sz="2800" smtClean="0"/>
              <a:t>Share your elaborated concept map or other visual organizer with your neighborhood. Get feedback from your neighbors.</a:t>
            </a:r>
          </a:p>
          <a:p>
            <a:pPr eaLnBrk="1" hangingPunct="1"/>
            <a:endParaRPr lang="en-US" sz="2800" smtClean="0"/>
          </a:p>
          <a:p>
            <a:pPr eaLnBrk="1" hangingPunct="1"/>
            <a:r>
              <a:rPr lang="en-US" sz="2800" smtClean="0"/>
              <a:t>Participants may have a chance to share their concept map with the another group.</a:t>
            </a:r>
          </a:p>
        </p:txBody>
      </p:sp>
      <p:sp>
        <p:nvSpPr>
          <p:cNvPr id="7" name="Slide Number Placeholder 6"/>
          <p:cNvSpPr>
            <a:spLocks noGrp="1"/>
          </p:cNvSpPr>
          <p:nvPr>
            <p:ph type="sldNum" sz="quarter" idx="10"/>
          </p:nvPr>
        </p:nvSpPr>
        <p:spPr/>
        <p:txBody>
          <a:bodyPr/>
          <a:lstStyle/>
          <a:p>
            <a:pPr>
              <a:defRPr/>
            </a:pPr>
            <a:r>
              <a:rPr lang="en-US"/>
              <a:t>CAP - </a:t>
            </a:r>
            <a:fld id="{25CFA414-7A03-4342-A0E5-C0DEBE8DE9DE}" type="slidenum">
              <a:rPr lang="en-US"/>
              <a:pPr>
                <a:defRPr/>
              </a:pPr>
              <a:t>34</a:t>
            </a:fld>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7" name="Rectangle 2"/>
          <p:cNvSpPr>
            <a:spLocks noGrp="1" noChangeArrowheads="1"/>
          </p:cNvSpPr>
          <p:nvPr>
            <p:ph type="title"/>
          </p:nvPr>
        </p:nvSpPr>
        <p:spPr>
          <a:xfrm>
            <a:off x="0" y="160338"/>
            <a:ext cx="9144000" cy="1143000"/>
          </a:xfrm>
        </p:spPr>
        <p:txBody>
          <a:bodyPr/>
          <a:lstStyle/>
          <a:p>
            <a:pPr eaLnBrk="1" hangingPunct="1"/>
            <a:r>
              <a:rPr lang="en-US" smtClean="0"/>
              <a:t>Backward Design Approach</a:t>
            </a:r>
          </a:p>
        </p:txBody>
      </p:sp>
      <p:sp>
        <p:nvSpPr>
          <p:cNvPr id="787458" name="Rectangle 3"/>
          <p:cNvSpPr>
            <a:spLocks noGrp="1" noChangeArrowheads="1"/>
          </p:cNvSpPr>
          <p:nvPr>
            <p:ph idx="1"/>
          </p:nvPr>
        </p:nvSpPr>
        <p:spPr>
          <a:xfrm>
            <a:off x="423863" y="1684338"/>
            <a:ext cx="8218487" cy="4805362"/>
          </a:xfrm>
        </p:spPr>
        <p:txBody>
          <a:bodyPr/>
          <a:lstStyle/>
          <a:p>
            <a:pPr eaLnBrk="1" hangingPunct="1"/>
            <a:r>
              <a:rPr lang="en-US" sz="2800" smtClean="0"/>
              <a:t>Desired Results (Outcomes, Objectives, Learning Goals)</a:t>
            </a:r>
          </a:p>
          <a:p>
            <a:pPr lvl="1" eaLnBrk="1" hangingPunct="1"/>
            <a:r>
              <a:rPr lang="en-US" sz="2400" smtClean="0"/>
              <a:t>5 minute university</a:t>
            </a:r>
          </a:p>
          <a:p>
            <a:pPr lvl="1" eaLnBrk="1" hangingPunct="1"/>
            <a:endParaRPr lang="en-US" sz="1200" smtClean="0"/>
          </a:p>
          <a:p>
            <a:pPr eaLnBrk="1" hangingPunct="1"/>
            <a:r>
              <a:rPr lang="en-US" sz="2800" smtClean="0"/>
              <a:t>Evidence (Assessment)</a:t>
            </a:r>
          </a:p>
          <a:p>
            <a:pPr lvl="1" eaLnBrk="1" hangingPunct="1"/>
            <a:r>
              <a:rPr lang="en-US" sz="2400" smtClean="0"/>
              <a:t>Learning Taxonomies</a:t>
            </a:r>
          </a:p>
          <a:p>
            <a:pPr lvl="1" eaLnBrk="1" hangingPunct="1"/>
            <a:endParaRPr lang="en-US" sz="1200" smtClean="0"/>
          </a:p>
          <a:p>
            <a:pPr eaLnBrk="1" hangingPunct="1"/>
            <a:r>
              <a:rPr lang="en-US" sz="2800" b="1" smtClean="0"/>
              <a:t>Plan Instruction</a:t>
            </a:r>
          </a:p>
          <a:p>
            <a:pPr lvl="1" eaLnBrk="1" hangingPunct="1"/>
            <a:r>
              <a:rPr lang="en-US" sz="2400" smtClean="0"/>
              <a:t>Engage Students</a:t>
            </a:r>
          </a:p>
        </p:txBody>
      </p:sp>
      <p:sp>
        <p:nvSpPr>
          <p:cNvPr id="7" name="Slide Number Placeholder 6"/>
          <p:cNvSpPr>
            <a:spLocks noGrp="1"/>
          </p:cNvSpPr>
          <p:nvPr>
            <p:ph type="sldNum" sz="quarter" idx="10"/>
          </p:nvPr>
        </p:nvSpPr>
        <p:spPr/>
        <p:txBody>
          <a:bodyPr/>
          <a:lstStyle/>
          <a:p>
            <a:pPr>
              <a:defRPr/>
            </a:pPr>
            <a:r>
              <a:rPr lang="en-US"/>
              <a:t>CAP - </a:t>
            </a:r>
            <a:fld id="{3CF6EF15-AE1D-435A-8ECC-ACB6CB926969}" type="slidenum">
              <a:rPr lang="en-US"/>
              <a:pPr>
                <a:defRPr/>
              </a:pPr>
              <a:t>35</a:t>
            </a:fld>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6947" name="Group 3"/>
          <p:cNvGraphicFramePr>
            <a:graphicFrameLocks noGrp="1"/>
          </p:cNvGraphicFramePr>
          <p:nvPr/>
        </p:nvGraphicFramePr>
        <p:xfrm>
          <a:off x="182563" y="1852613"/>
          <a:ext cx="8777287" cy="4450080"/>
        </p:xfrm>
        <a:graphic>
          <a:graphicData uri="http://schemas.openxmlformats.org/drawingml/2006/table">
            <a:tbl>
              <a:tblPr/>
              <a:tblGrid>
                <a:gridCol w="2259012"/>
                <a:gridCol w="2259013"/>
                <a:gridCol w="2259012"/>
                <a:gridCol w="2000250"/>
              </a:tblGrid>
              <a:tr h="284163">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Tahoma" pitchFamily="34" charset="0"/>
                        </a:rPr>
                        <a:t> Ways of Assessing </a:t>
                      </a:r>
                      <a:endParaRPr kumimoji="0" lang="en-US"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2857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857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Tahoma" pitchFamily="34" charset="0"/>
                        </a:rPr>
                        <a:t> Actual Teaching-Learning</a:t>
                      </a:r>
                      <a:endParaRPr kumimoji="0" lang="en-US"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8575" cap="flat" cmpd="sng" algn="ctr">
                      <a:solidFill>
                        <a:schemeClr val="bg2"/>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Tahoma" pitchFamily="34" charset="0"/>
                        </a:rPr>
                        <a:t> Helpful Resources:</a:t>
                      </a:r>
                      <a:endParaRPr kumimoji="0" lang="en-US"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bg2"/>
                      </a:solidFill>
                      <a:prstDash val="solid"/>
                      <a:round/>
                      <a:headEnd type="none" w="med" len="med"/>
                      <a:tailEnd type="none" w="med" len="med"/>
                    </a:lnT>
                    <a:lnB>
                      <a:noFill/>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Tahoma" pitchFamily="34" charset="0"/>
                        </a:rPr>
                        <a:t> Learning Goals for Course/Session/Learning Module:</a:t>
                      </a:r>
                      <a:endParaRPr kumimoji="0" lang="en-US"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ea typeface="Times New Roman" pitchFamily="18" charset="0"/>
                          <a:cs typeface="Tahoma" pitchFamily="34" charset="0"/>
                        </a:rPr>
                        <a:t> This Kind of Learning:</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cs typeface="Times New Roman" pitchFamily="18" charset="0"/>
                        </a:rPr>
                        <a:t> Activities:</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Tahoma" pitchFamily="34" charset="0"/>
                        </a:rPr>
                        <a:t> </a:t>
                      </a:r>
                      <a:r>
                        <a:rPr kumimoji="0" lang="en-US" sz="1200" b="0" i="0" u="none" strike="noStrike" cap="none" normalizeH="0" baseline="0" smtClean="0">
                          <a:ln>
                            <a:noFill/>
                          </a:ln>
                          <a:solidFill>
                            <a:schemeClr val="tx1"/>
                          </a:solidFill>
                          <a:effectLst/>
                          <a:latin typeface="Arial" charset="0"/>
                          <a:ea typeface="Times New Roman" pitchFamily="18" charset="0"/>
                          <a:cs typeface="Tahoma" pitchFamily="34" charset="0"/>
                        </a:rPr>
                        <a:t>(e.g., people, things)</a:t>
                      </a:r>
                      <a:endParaRPr kumimoji="0" lang="en-US"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tab pos="457200" algn="r"/>
                          <a:tab pos="2743200" algn="ctr"/>
                          <a:tab pos="5486400" algn="r"/>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1.</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2.</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3.</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4.</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5.</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Tahoma" pitchFamily="34" charset="0"/>
                        </a:rPr>
                        <a:t> 6.</a:t>
                      </a:r>
                      <a:endParaRPr kumimoji="0" lang="en-US"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9900"/>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89556" name="AutoShape 55"/>
          <p:cNvSpPr>
            <a:spLocks noChangeArrowheads="1"/>
          </p:cNvSpPr>
          <p:nvPr/>
        </p:nvSpPr>
        <p:spPr bwMode="auto">
          <a:xfrm>
            <a:off x="5486400" y="3078163"/>
            <a:ext cx="485775" cy="976312"/>
          </a:xfrm>
          <a:prstGeom prst="downArrow">
            <a:avLst>
              <a:gd name="adj1" fmla="val 50000"/>
              <a:gd name="adj2" fmla="val 50245"/>
            </a:avLst>
          </a:prstGeom>
          <a:solidFill>
            <a:srgbClr val="CC9900"/>
          </a:solidFill>
          <a:ln w="9525">
            <a:solidFill>
              <a:schemeClr val="tx1"/>
            </a:solidFill>
            <a:miter lim="800000"/>
            <a:headEnd/>
            <a:tailEnd/>
          </a:ln>
        </p:spPr>
        <p:txBody>
          <a:bodyPr wrap="none" anchor="ctr"/>
          <a:lstStyle/>
          <a:p>
            <a:pPr eaLnBrk="0" hangingPunct="0"/>
            <a:endParaRPr lang="en-US"/>
          </a:p>
        </p:txBody>
      </p:sp>
      <p:sp>
        <p:nvSpPr>
          <p:cNvPr id="789557" name="Title 59"/>
          <p:cNvSpPr>
            <a:spLocks noGrp="1"/>
          </p:cNvSpPr>
          <p:nvPr>
            <p:ph type="title"/>
          </p:nvPr>
        </p:nvSpPr>
        <p:spPr>
          <a:xfrm>
            <a:off x="0" y="160338"/>
            <a:ext cx="9144000" cy="1143000"/>
          </a:xfrm>
        </p:spPr>
        <p:txBody>
          <a:bodyPr/>
          <a:lstStyle/>
          <a:p>
            <a:pPr algn="ctr" eaLnBrk="1" hangingPunct="1"/>
            <a:r>
              <a:rPr lang="en-US" sz="3600" smtClean="0"/>
              <a:t>Worksheet for Designing a Course/Class Session/Learning Module</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6" name="Rectangle 2"/>
          <p:cNvSpPr>
            <a:spLocks noGrp="1" noChangeArrowheads="1"/>
          </p:cNvSpPr>
          <p:nvPr>
            <p:ph type="title" idx="4294967295"/>
          </p:nvPr>
        </p:nvSpPr>
        <p:spPr>
          <a:xfrm>
            <a:off x="0" y="160338"/>
            <a:ext cx="9144000" cy="1143000"/>
          </a:xfrm>
        </p:spPr>
        <p:txBody>
          <a:bodyPr/>
          <a:lstStyle/>
          <a:p>
            <a:pPr algn="ctr" eaLnBrk="1" hangingPunct="1"/>
            <a:r>
              <a:rPr lang="en-US" smtClean="0"/>
              <a:t>Backward Design</a:t>
            </a:r>
          </a:p>
        </p:txBody>
      </p:sp>
      <p:sp>
        <p:nvSpPr>
          <p:cNvPr id="825347" name="Rectangle 3"/>
          <p:cNvSpPr>
            <a:spLocks noGrp="1" noChangeArrowheads="1"/>
          </p:cNvSpPr>
          <p:nvPr>
            <p:ph idx="4294967295"/>
          </p:nvPr>
        </p:nvSpPr>
        <p:spPr>
          <a:xfrm>
            <a:off x="423863" y="1684338"/>
            <a:ext cx="8539162" cy="4805362"/>
          </a:xfrm>
        </p:spPr>
        <p:txBody>
          <a:bodyPr/>
          <a:lstStyle/>
          <a:p>
            <a:pPr marL="457200" indent="-401638" eaLnBrk="1" hangingPunct="1">
              <a:spcBef>
                <a:spcPts val="600"/>
              </a:spcBef>
              <a:buSzPct val="80000"/>
              <a:buFont typeface="Wingdings" pitchFamily="2" charset="2"/>
              <a:buNone/>
            </a:pPr>
            <a:r>
              <a:rPr lang="en-US" sz="2100" b="1" smtClean="0"/>
              <a:t>Plan Learning Experiences &amp; Instruction</a:t>
            </a:r>
          </a:p>
          <a:p>
            <a:pPr marL="457200" indent="-401638" eaLnBrk="1" hangingPunct="1">
              <a:spcBef>
                <a:spcPts val="600"/>
              </a:spcBef>
              <a:buSzPct val="80000"/>
              <a:buFont typeface="Wingdings" pitchFamily="2" charset="2"/>
              <a:buNone/>
            </a:pPr>
            <a:endParaRPr lang="en-US" sz="800" b="1" smtClean="0"/>
          </a:p>
          <a:p>
            <a:pPr marL="457200" indent="-401638" eaLnBrk="1" hangingPunct="1">
              <a:spcBef>
                <a:spcPts val="600"/>
              </a:spcBef>
              <a:buSzPct val="80000"/>
            </a:pPr>
            <a:r>
              <a:rPr lang="en-US" sz="2100" smtClean="0"/>
              <a:t>What enabling knowledge (facts, concepts, and principles) and skills (procedures) will students need to perform effectively and achieve desired results?</a:t>
            </a:r>
          </a:p>
          <a:p>
            <a:pPr marL="457200" indent="-401638" eaLnBrk="1" hangingPunct="1">
              <a:spcBef>
                <a:spcPts val="600"/>
              </a:spcBef>
              <a:buSzPct val="80000"/>
            </a:pPr>
            <a:endParaRPr lang="en-US" sz="800" smtClean="0"/>
          </a:p>
          <a:p>
            <a:pPr marL="457200" indent="-401638" eaLnBrk="1" hangingPunct="1">
              <a:spcBef>
                <a:spcPts val="600"/>
              </a:spcBef>
              <a:buSzPct val="80000"/>
            </a:pPr>
            <a:r>
              <a:rPr lang="en-US" sz="2100" smtClean="0"/>
              <a:t>What activities will equip students with the needed knowledge and skills?</a:t>
            </a:r>
          </a:p>
          <a:p>
            <a:pPr marL="457200" indent="-401638" eaLnBrk="1" hangingPunct="1">
              <a:spcBef>
                <a:spcPts val="600"/>
              </a:spcBef>
              <a:buSzPct val="80000"/>
            </a:pPr>
            <a:endParaRPr lang="en-US" sz="800" smtClean="0"/>
          </a:p>
          <a:p>
            <a:pPr marL="457200" indent="-401638" eaLnBrk="1" hangingPunct="1">
              <a:spcBef>
                <a:spcPts val="600"/>
              </a:spcBef>
              <a:buSzPct val="80000"/>
            </a:pPr>
            <a:r>
              <a:rPr lang="en-US" sz="2100" smtClean="0"/>
              <a:t>What will need to be taught and coached, and how should it be taught, in light of performance goals?</a:t>
            </a:r>
          </a:p>
          <a:p>
            <a:pPr marL="457200" indent="-401638" eaLnBrk="1" hangingPunct="1">
              <a:spcBef>
                <a:spcPts val="600"/>
              </a:spcBef>
              <a:buSzPct val="80000"/>
            </a:pPr>
            <a:endParaRPr lang="en-US" sz="800" smtClean="0"/>
          </a:p>
          <a:p>
            <a:pPr marL="457200" indent="-401638" eaLnBrk="1" hangingPunct="1">
              <a:spcBef>
                <a:spcPts val="600"/>
              </a:spcBef>
              <a:buSzPct val="80000"/>
            </a:pPr>
            <a:r>
              <a:rPr lang="en-US" sz="2100" smtClean="0"/>
              <a:t>What materials and resources are best suited to accomplish these goals?</a:t>
            </a:r>
          </a:p>
          <a:p>
            <a:pPr marL="457200" indent="-401638" eaLnBrk="1" hangingPunct="1">
              <a:spcBef>
                <a:spcPts val="600"/>
              </a:spcBef>
              <a:buSzPct val="80000"/>
            </a:pPr>
            <a:endParaRPr lang="en-US" sz="800" smtClean="0"/>
          </a:p>
          <a:p>
            <a:pPr marL="457200" indent="-401638" eaLnBrk="1" hangingPunct="1">
              <a:spcBef>
                <a:spcPts val="600"/>
              </a:spcBef>
              <a:buSzPct val="80000"/>
            </a:pPr>
            <a:r>
              <a:rPr lang="en-US" sz="2100" smtClean="0"/>
              <a:t>Is the overall design coherent and effective?</a:t>
            </a:r>
          </a:p>
        </p:txBody>
      </p:sp>
      <p:sp>
        <p:nvSpPr>
          <p:cNvPr id="7" name="Slide Number Placeholder 6"/>
          <p:cNvSpPr txBox="1">
            <a:spLocks noGrp="1"/>
          </p:cNvSpPr>
          <p:nvPr/>
        </p:nvSpPr>
        <p:spPr bwMode="auto">
          <a:xfrm>
            <a:off x="6910388" y="6557963"/>
            <a:ext cx="2133600" cy="166687"/>
          </a:xfrm>
          <a:prstGeom prst="rect">
            <a:avLst/>
          </a:prstGeom>
          <a:noFill/>
          <a:ln>
            <a:miter lim="800000"/>
            <a:headEnd/>
            <a:tailEnd/>
          </a:ln>
        </p:spPr>
        <p:txBody>
          <a:bodyPr/>
          <a:lstStyle/>
          <a:p>
            <a:pPr algn="r">
              <a:defRPr/>
            </a:pPr>
            <a:r>
              <a:rPr lang="en-US" sz="1000" b="1">
                <a:solidFill>
                  <a:schemeClr val="tx1">
                    <a:lumMod val="50000"/>
                    <a:lumOff val="50000"/>
                  </a:schemeClr>
                </a:solidFill>
              </a:rPr>
              <a:t>CAP - </a:t>
            </a:r>
            <a:fld id="{0E477783-32DF-4227-9479-B22CCAC7F44E}" type="slidenum">
              <a:rPr lang="en-US" sz="1000" b="1">
                <a:solidFill>
                  <a:schemeClr val="tx1">
                    <a:lumMod val="50000"/>
                    <a:lumOff val="50000"/>
                  </a:schemeClr>
                </a:solidFill>
              </a:rPr>
              <a:pPr algn="r">
                <a:defRPr/>
              </a:pPr>
              <a:t>37</a:t>
            </a:fld>
            <a:endParaRPr lang="en-US" sz="1000" b="1" dirty="0">
              <a:solidFill>
                <a:schemeClr val="tx1">
                  <a:lumMod val="50000"/>
                  <a:lumOff val="50000"/>
                </a:schemeClr>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1" name="Rectangle 2"/>
          <p:cNvSpPr>
            <a:spLocks noGrp="1" noChangeArrowheads="1"/>
          </p:cNvSpPr>
          <p:nvPr>
            <p:ph type="title"/>
          </p:nvPr>
        </p:nvSpPr>
        <p:spPr>
          <a:xfrm>
            <a:off x="0" y="160338"/>
            <a:ext cx="9144000" cy="1143000"/>
          </a:xfrm>
        </p:spPr>
        <p:txBody>
          <a:bodyPr/>
          <a:lstStyle/>
          <a:p>
            <a:pPr eaLnBrk="1" hangingPunct="1"/>
            <a:r>
              <a:rPr lang="en-US" smtClean="0"/>
              <a:t>Assignments &amp; Next Steps</a:t>
            </a:r>
          </a:p>
        </p:txBody>
      </p:sp>
      <p:sp>
        <p:nvSpPr>
          <p:cNvPr id="793602" name="Rectangle 3"/>
          <p:cNvSpPr>
            <a:spLocks noGrp="1" noChangeArrowheads="1"/>
          </p:cNvSpPr>
          <p:nvPr>
            <p:ph idx="1"/>
          </p:nvPr>
        </p:nvSpPr>
        <p:spPr>
          <a:xfrm>
            <a:off x="423863" y="1684338"/>
            <a:ext cx="8218487" cy="4805362"/>
          </a:xfrm>
        </p:spPr>
        <p:txBody>
          <a:bodyPr/>
          <a:lstStyle/>
          <a:p>
            <a:pPr eaLnBrk="1" hangingPunct="1">
              <a:lnSpc>
                <a:spcPct val="100000"/>
              </a:lnSpc>
            </a:pPr>
            <a:r>
              <a:rPr lang="en-US" sz="3200" smtClean="0"/>
              <a:t>For tomorrow</a:t>
            </a:r>
          </a:p>
          <a:p>
            <a:pPr lvl="1" eaLnBrk="1" hangingPunct="1">
              <a:lnSpc>
                <a:spcPct val="100000"/>
              </a:lnSpc>
            </a:pPr>
            <a:r>
              <a:rPr lang="en-US" sz="2800" smtClean="0"/>
              <a:t>Revise the assessment column of your worksheet</a:t>
            </a:r>
          </a:p>
          <a:p>
            <a:pPr lvl="2" eaLnBrk="1" hangingPunct="1"/>
            <a:endParaRPr lang="en-US" sz="2400" smtClean="0"/>
          </a:p>
          <a:p>
            <a:pPr lvl="1" eaLnBrk="1" hangingPunct="1">
              <a:lnSpc>
                <a:spcPct val="100000"/>
              </a:lnSpc>
            </a:pPr>
            <a:r>
              <a:rPr lang="en-US" sz="2800" smtClean="0"/>
              <a:t>Begin to plan Instruction</a:t>
            </a:r>
          </a:p>
          <a:p>
            <a:pPr lvl="2" eaLnBrk="1" hangingPunct="1"/>
            <a:r>
              <a:rPr lang="en-US" sz="2400" smtClean="0"/>
              <a:t>See questions on previous slide</a:t>
            </a:r>
          </a:p>
        </p:txBody>
      </p:sp>
      <p:sp>
        <p:nvSpPr>
          <p:cNvPr id="7" name="Slide Number Placeholder 6"/>
          <p:cNvSpPr>
            <a:spLocks noGrp="1"/>
          </p:cNvSpPr>
          <p:nvPr>
            <p:ph type="sldNum" sz="quarter" idx="10"/>
          </p:nvPr>
        </p:nvSpPr>
        <p:spPr/>
        <p:txBody>
          <a:bodyPr/>
          <a:lstStyle/>
          <a:p>
            <a:pPr>
              <a:defRPr/>
            </a:pPr>
            <a:r>
              <a:rPr lang="en-US"/>
              <a:t>CAP - </a:t>
            </a:r>
            <a:fld id="{E182C820-A970-4E63-BD1A-B7AEF17EBB27}" type="slidenum">
              <a:rPr lang="en-US"/>
              <a:pPr>
                <a:defRPr/>
              </a:pPr>
              <a:t>38</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0" y="160338"/>
            <a:ext cx="9144000" cy="1143000"/>
          </a:xfrm>
        </p:spPr>
        <p:txBody>
          <a:bodyPr/>
          <a:lstStyle/>
          <a:p>
            <a:pPr eaLnBrk="1" hangingPunct="1"/>
            <a:r>
              <a:rPr lang="en-US" smtClean="0"/>
              <a:t>Session 2 Overview</a:t>
            </a:r>
          </a:p>
        </p:txBody>
      </p:sp>
      <p:sp>
        <p:nvSpPr>
          <p:cNvPr id="43010" name="Rectangle 3"/>
          <p:cNvSpPr>
            <a:spLocks noGrp="1" noChangeArrowheads="1"/>
          </p:cNvSpPr>
          <p:nvPr>
            <p:ph idx="1"/>
          </p:nvPr>
        </p:nvSpPr>
        <p:spPr>
          <a:xfrm>
            <a:off x="423863" y="1684338"/>
            <a:ext cx="8218487" cy="4805362"/>
          </a:xfrm>
        </p:spPr>
        <p:txBody>
          <a:bodyPr/>
          <a:lstStyle/>
          <a:p>
            <a:pPr eaLnBrk="1" hangingPunct="1">
              <a:lnSpc>
                <a:spcPct val="104000"/>
              </a:lnSpc>
              <a:spcAft>
                <a:spcPct val="10000"/>
              </a:spcAft>
            </a:pPr>
            <a:r>
              <a:rPr lang="en-US" sz="2800" smtClean="0"/>
              <a:t>Welcome &amp; Overview</a:t>
            </a:r>
          </a:p>
          <a:p>
            <a:pPr eaLnBrk="1" hangingPunct="1">
              <a:lnSpc>
                <a:spcPct val="104000"/>
              </a:lnSpc>
              <a:spcAft>
                <a:spcPct val="10000"/>
              </a:spcAft>
            </a:pPr>
            <a:r>
              <a:rPr lang="en-US" sz="2800" smtClean="0"/>
              <a:t>Minute Paper for Session 1</a:t>
            </a:r>
          </a:p>
          <a:p>
            <a:pPr lvl="1" eaLnBrk="1" hangingPunct="1">
              <a:lnSpc>
                <a:spcPct val="104000"/>
              </a:lnSpc>
              <a:spcAft>
                <a:spcPct val="10000"/>
              </a:spcAft>
            </a:pPr>
            <a:r>
              <a:rPr lang="en-US" sz="2400" smtClean="0"/>
              <a:t>Most important thing you learned; muddiest point</a:t>
            </a:r>
          </a:p>
          <a:p>
            <a:pPr eaLnBrk="1" hangingPunct="1">
              <a:lnSpc>
                <a:spcPct val="104000"/>
              </a:lnSpc>
              <a:spcAft>
                <a:spcPct val="10000"/>
              </a:spcAft>
            </a:pPr>
            <a:r>
              <a:rPr lang="en-US" sz="2800" smtClean="0"/>
              <a:t>Student Learning Outcomes Development</a:t>
            </a:r>
          </a:p>
          <a:p>
            <a:pPr lvl="1" eaLnBrk="1" hangingPunct="1">
              <a:lnSpc>
                <a:spcPct val="104000"/>
              </a:lnSpc>
              <a:spcAft>
                <a:spcPct val="10000"/>
              </a:spcAft>
            </a:pPr>
            <a:r>
              <a:rPr lang="en-US" sz="2400" smtClean="0"/>
              <a:t>Refining outcomes</a:t>
            </a:r>
          </a:p>
          <a:p>
            <a:pPr eaLnBrk="1" hangingPunct="1">
              <a:lnSpc>
                <a:spcPct val="104000"/>
              </a:lnSpc>
              <a:spcAft>
                <a:spcPct val="10000"/>
              </a:spcAft>
            </a:pPr>
            <a:r>
              <a:rPr lang="en-US" sz="2800" smtClean="0"/>
              <a:t>Assessing Student Learning</a:t>
            </a:r>
          </a:p>
          <a:p>
            <a:pPr lvl="1" eaLnBrk="1" hangingPunct="1">
              <a:lnSpc>
                <a:spcPct val="104000"/>
              </a:lnSpc>
              <a:spcAft>
                <a:spcPct val="10000"/>
              </a:spcAft>
            </a:pPr>
            <a:r>
              <a:rPr lang="en-US" sz="2400" smtClean="0"/>
              <a:t>Use of Taxonomies</a:t>
            </a:r>
          </a:p>
          <a:p>
            <a:pPr eaLnBrk="1" hangingPunct="1">
              <a:lnSpc>
                <a:spcPct val="104000"/>
              </a:lnSpc>
              <a:spcAft>
                <a:spcPct val="10000"/>
              </a:spcAft>
            </a:pPr>
            <a:r>
              <a:rPr lang="en-US" sz="2800" smtClean="0"/>
              <a:t>Assignments &amp; Next Steps</a:t>
            </a:r>
          </a:p>
        </p:txBody>
      </p:sp>
      <p:sp>
        <p:nvSpPr>
          <p:cNvPr id="7" name="Slide Number Placeholder 6"/>
          <p:cNvSpPr>
            <a:spLocks noGrp="1"/>
          </p:cNvSpPr>
          <p:nvPr>
            <p:ph type="sldNum" sz="quarter" idx="10"/>
          </p:nvPr>
        </p:nvSpPr>
        <p:spPr/>
        <p:txBody>
          <a:bodyPr/>
          <a:lstStyle/>
          <a:p>
            <a:pPr>
              <a:defRPr/>
            </a:pPr>
            <a:r>
              <a:rPr lang="en-US"/>
              <a:t>CAP - </a:t>
            </a:r>
            <a:fld id="{424EF447-1E88-44E5-B42E-1C7F697ACE3F}" type="slidenum">
              <a:rPr lang="en-US"/>
              <a:pPr>
                <a:defRPr/>
              </a:pPr>
              <a:t>4</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0" y="160338"/>
            <a:ext cx="9144000" cy="1143000"/>
          </a:xfrm>
        </p:spPr>
        <p:txBody>
          <a:bodyPr/>
          <a:lstStyle/>
          <a:p>
            <a:pPr eaLnBrk="1" hangingPunct="1"/>
            <a:r>
              <a:rPr lang="en-US" smtClean="0"/>
              <a:t>Minute Paper about Session 1</a:t>
            </a:r>
          </a:p>
        </p:txBody>
      </p:sp>
      <p:sp>
        <p:nvSpPr>
          <p:cNvPr id="45058" name="Rectangle 3"/>
          <p:cNvSpPr>
            <a:spLocks noGrp="1" noChangeArrowheads="1"/>
          </p:cNvSpPr>
          <p:nvPr>
            <p:ph idx="1"/>
          </p:nvPr>
        </p:nvSpPr>
        <p:spPr>
          <a:xfrm>
            <a:off x="511175" y="1654175"/>
            <a:ext cx="8131175" cy="4746625"/>
          </a:xfrm>
        </p:spPr>
        <p:txBody>
          <a:bodyPr/>
          <a:lstStyle/>
          <a:p>
            <a:pPr marL="514350" indent="-514350" eaLnBrk="1" hangingPunct="1">
              <a:spcBef>
                <a:spcPts val="0"/>
              </a:spcBef>
              <a:buClrTx/>
              <a:buSzTx/>
              <a:buFont typeface="Arial" charset="0"/>
              <a:buNone/>
              <a:defRPr/>
            </a:pPr>
            <a:r>
              <a:rPr lang="en-US" sz="2800" b="1" dirty="0" smtClean="0"/>
              <a:t>Reflect on session 1. </a:t>
            </a:r>
          </a:p>
          <a:p>
            <a:pPr marL="514350" indent="-514350" eaLnBrk="1" hangingPunct="1">
              <a:spcBef>
                <a:spcPts val="0"/>
              </a:spcBef>
              <a:buClrTx/>
              <a:buSzTx/>
              <a:buFont typeface="Arial" charset="0"/>
              <a:buNone/>
              <a:defRPr/>
            </a:pPr>
            <a:endParaRPr lang="en-US" sz="1400" b="1" dirty="0" smtClean="0"/>
          </a:p>
          <a:p>
            <a:pPr marL="514350" indent="-514350" eaLnBrk="1" hangingPunct="1">
              <a:spcBef>
                <a:spcPts val="0"/>
              </a:spcBef>
              <a:buClrTx/>
              <a:buSzTx/>
              <a:buFont typeface="Arial" charset="0"/>
              <a:buAutoNum type="arabicPeriod"/>
              <a:defRPr/>
            </a:pPr>
            <a:r>
              <a:rPr lang="en-US" sz="2400" dirty="0" smtClean="0"/>
              <a:t>On one side of an index card answer this question:  </a:t>
            </a:r>
            <a:r>
              <a:rPr lang="en-US" sz="2400" i="1" dirty="0" smtClean="0"/>
              <a:t>What is the most important thing you learned yesterday?</a:t>
            </a:r>
          </a:p>
          <a:p>
            <a:pPr marL="514350" indent="-514350" eaLnBrk="1" hangingPunct="1">
              <a:spcBef>
                <a:spcPts val="0"/>
              </a:spcBef>
              <a:buClrTx/>
              <a:buSzTx/>
              <a:buFont typeface="Arial" charset="0"/>
              <a:buAutoNum type="arabicPeriod"/>
              <a:defRPr/>
            </a:pPr>
            <a:endParaRPr lang="en-US" sz="1400" i="1" dirty="0" smtClean="0"/>
          </a:p>
          <a:p>
            <a:pPr marL="514350" indent="-514350" eaLnBrk="1" hangingPunct="1">
              <a:spcBef>
                <a:spcPts val="0"/>
              </a:spcBef>
              <a:buClrTx/>
              <a:buSzTx/>
              <a:buFont typeface="Arial" charset="0"/>
              <a:buAutoNum type="arabicPeriod"/>
              <a:defRPr/>
            </a:pPr>
            <a:r>
              <a:rPr lang="en-US" sz="2400" dirty="0" smtClean="0"/>
              <a:t>On the side of the index card answer this question: </a:t>
            </a:r>
            <a:r>
              <a:rPr lang="en-US" sz="2400" i="1" dirty="0" smtClean="0"/>
              <a:t>What is still confusing or unclear?</a:t>
            </a:r>
            <a:r>
              <a:rPr lang="en-US" sz="2400" dirty="0" smtClean="0"/>
              <a:t> </a:t>
            </a:r>
          </a:p>
          <a:p>
            <a:pPr marL="514350" indent="-514350" eaLnBrk="1" hangingPunct="1">
              <a:spcBef>
                <a:spcPts val="0"/>
              </a:spcBef>
              <a:buClrTx/>
              <a:buSzTx/>
              <a:buFont typeface="Arial" charset="0"/>
              <a:buAutoNum type="arabicPeriod"/>
              <a:defRPr/>
            </a:pPr>
            <a:endParaRPr lang="en-US" sz="1400" dirty="0" smtClean="0"/>
          </a:p>
          <a:p>
            <a:pPr marL="514350" indent="3175" eaLnBrk="1" hangingPunct="1">
              <a:spcBef>
                <a:spcPts val="0"/>
              </a:spcBef>
              <a:buClrTx/>
              <a:buSzTx/>
              <a:buFont typeface="Arial" charset="0"/>
              <a:buNone/>
              <a:defRPr/>
            </a:pPr>
            <a:r>
              <a:rPr lang="en-US" sz="2400" dirty="0" smtClean="0"/>
              <a:t>Talk with other members of your group. Share with the large group.  </a:t>
            </a:r>
          </a:p>
          <a:p>
            <a:pPr marL="514350" indent="3175" eaLnBrk="1" hangingPunct="1">
              <a:spcBef>
                <a:spcPts val="0"/>
              </a:spcBef>
              <a:buClrTx/>
              <a:buSzTx/>
              <a:buFont typeface="Arial" charset="0"/>
              <a:buNone/>
              <a:defRPr/>
            </a:pPr>
            <a:endParaRPr lang="en-US" sz="1400" dirty="0" smtClean="0"/>
          </a:p>
          <a:p>
            <a:pPr marL="514350" indent="3175" eaLnBrk="1" hangingPunct="1">
              <a:spcBef>
                <a:spcPts val="0"/>
              </a:spcBef>
              <a:buClrTx/>
              <a:buSzTx/>
              <a:buFont typeface="Arial" charset="0"/>
              <a:buNone/>
              <a:defRPr/>
            </a:pPr>
            <a:r>
              <a:rPr lang="en-US" sz="2400" dirty="0" smtClean="0"/>
              <a:t>Collect individual cards.</a:t>
            </a:r>
          </a:p>
        </p:txBody>
      </p:sp>
      <p:sp>
        <p:nvSpPr>
          <p:cNvPr id="7" name="Slide Number Placeholder 6"/>
          <p:cNvSpPr>
            <a:spLocks noGrp="1"/>
          </p:cNvSpPr>
          <p:nvPr>
            <p:ph type="sldNum" sz="quarter" idx="10"/>
          </p:nvPr>
        </p:nvSpPr>
        <p:spPr/>
        <p:txBody>
          <a:bodyPr/>
          <a:lstStyle/>
          <a:p>
            <a:pPr>
              <a:defRPr/>
            </a:pPr>
            <a:r>
              <a:rPr lang="en-US"/>
              <a:t>CAP - </a:t>
            </a:r>
            <a:fld id="{5313DC3A-3034-4E2F-921D-8AFDD33ABBE9}" type="slidenum">
              <a:rPr lang="en-US"/>
              <a:pPr>
                <a:defRPr/>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29" name="Rectangle 2"/>
          <p:cNvSpPr>
            <a:spLocks noGrp="1" noChangeArrowheads="1"/>
          </p:cNvSpPr>
          <p:nvPr>
            <p:ph type="title" idx="4294967295"/>
          </p:nvPr>
        </p:nvSpPr>
        <p:spPr/>
        <p:txBody>
          <a:bodyPr/>
          <a:lstStyle/>
          <a:p>
            <a:pPr algn="ctr"/>
            <a:r>
              <a:rPr lang="en-US" smtClean="0"/>
              <a:t>Taxonomies:Think-Pair-Share</a:t>
            </a:r>
          </a:p>
        </p:txBody>
      </p:sp>
      <p:sp>
        <p:nvSpPr>
          <p:cNvPr id="483330" name="Rectangle 3"/>
          <p:cNvSpPr>
            <a:spLocks noGrp="1" noChangeArrowheads="1"/>
          </p:cNvSpPr>
          <p:nvPr>
            <p:ph type="body" idx="4294967295"/>
          </p:nvPr>
        </p:nvSpPr>
        <p:spPr>
          <a:xfrm>
            <a:off x="433388" y="1881188"/>
            <a:ext cx="8350250" cy="4540250"/>
          </a:xfrm>
        </p:spPr>
        <p:txBody>
          <a:bodyPr/>
          <a:lstStyle/>
          <a:p>
            <a:pPr marL="457200" indent="-457200">
              <a:spcBef>
                <a:spcPts val="2400"/>
              </a:spcBef>
            </a:pPr>
            <a:r>
              <a:rPr lang="en-US" smtClean="0"/>
              <a:t>What is a taxonomy?</a:t>
            </a:r>
          </a:p>
          <a:p>
            <a:pPr marL="457200" indent="-457200">
              <a:spcBef>
                <a:spcPts val="2400"/>
              </a:spcBef>
            </a:pPr>
            <a:r>
              <a:rPr lang="en-US" smtClean="0"/>
              <a:t>What is a learning taxonomy?</a:t>
            </a:r>
          </a:p>
          <a:p>
            <a:pPr marL="457200" indent="-457200">
              <a:spcBef>
                <a:spcPts val="2400"/>
              </a:spcBef>
            </a:pPr>
            <a:r>
              <a:rPr lang="en-US" smtClean="0"/>
              <a:t>Why might learning taxonomies be useful?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7" name="Rectangle 3"/>
          <p:cNvSpPr>
            <a:spLocks noGrp="1" noChangeArrowheads="1"/>
          </p:cNvSpPr>
          <p:nvPr>
            <p:ph type="title"/>
          </p:nvPr>
        </p:nvSpPr>
        <p:spPr>
          <a:xfrm>
            <a:off x="0" y="160338"/>
            <a:ext cx="9144000" cy="1143000"/>
          </a:xfrm>
        </p:spPr>
        <p:txBody>
          <a:bodyPr/>
          <a:lstStyle/>
          <a:p>
            <a:pPr eaLnBrk="1" hangingPunct="1"/>
            <a:r>
              <a:rPr lang="es-MX" smtClean="0"/>
              <a:t>Taxonomies</a:t>
            </a:r>
            <a:endParaRPr lang="en-US" smtClean="0"/>
          </a:p>
        </p:txBody>
      </p:sp>
      <p:sp>
        <p:nvSpPr>
          <p:cNvPr id="485378" name="Rectangle 4"/>
          <p:cNvSpPr>
            <a:spLocks noGrp="1" noChangeArrowheads="1"/>
          </p:cNvSpPr>
          <p:nvPr>
            <p:ph idx="1"/>
          </p:nvPr>
        </p:nvSpPr>
        <p:spPr>
          <a:xfrm>
            <a:off x="411163" y="1911350"/>
            <a:ext cx="8218487" cy="4805363"/>
          </a:xfrm>
        </p:spPr>
        <p:txBody>
          <a:bodyPr/>
          <a:lstStyle/>
          <a:p>
            <a:pPr eaLnBrk="1" hangingPunct="1">
              <a:lnSpc>
                <a:spcPct val="80000"/>
              </a:lnSpc>
            </a:pPr>
            <a:r>
              <a:rPr lang="en-US" sz="2600" i="1" smtClean="0"/>
              <a:t>Bloom’s taxonomy of educational objectives: Cognitive Domain (Bloom &amp; Krathwohl, 1956)</a:t>
            </a:r>
          </a:p>
          <a:p>
            <a:pPr eaLnBrk="1" hangingPunct="1">
              <a:lnSpc>
                <a:spcPct val="80000"/>
              </a:lnSpc>
            </a:pPr>
            <a:endParaRPr lang="en-US" sz="2600" i="1" smtClean="0"/>
          </a:p>
          <a:p>
            <a:pPr eaLnBrk="1" hangingPunct="1">
              <a:lnSpc>
                <a:spcPct val="80000"/>
              </a:lnSpc>
            </a:pPr>
            <a:r>
              <a:rPr lang="en-US" sz="2600" i="1" smtClean="0"/>
              <a:t>A taxonomy for learning, teaching, and assessing: A revision of Bloom’s taxonomy of educational objectives (Anderson &amp; Krathwohl, 2001).</a:t>
            </a:r>
          </a:p>
          <a:p>
            <a:pPr eaLnBrk="1" hangingPunct="1">
              <a:lnSpc>
                <a:spcPct val="80000"/>
              </a:lnSpc>
            </a:pPr>
            <a:endParaRPr lang="en-US" sz="2600" i="1" smtClean="0"/>
          </a:p>
          <a:p>
            <a:pPr eaLnBrk="1" hangingPunct="1">
              <a:lnSpc>
                <a:spcPct val="80000"/>
              </a:lnSpc>
            </a:pPr>
            <a:r>
              <a:rPr lang="en-US" sz="2600" i="1" smtClean="0"/>
              <a:t>Facets of understanding (Wiggins &amp; McTighe, 1998)</a:t>
            </a:r>
          </a:p>
          <a:p>
            <a:pPr eaLnBrk="1" hangingPunct="1">
              <a:lnSpc>
                <a:spcPct val="80000"/>
              </a:lnSpc>
            </a:pPr>
            <a:endParaRPr lang="en-US" sz="2600" i="1" smtClean="0"/>
          </a:p>
          <a:p>
            <a:pPr eaLnBrk="1" hangingPunct="1">
              <a:lnSpc>
                <a:spcPct val="80000"/>
              </a:lnSpc>
            </a:pPr>
            <a:r>
              <a:rPr lang="en-US" sz="2600" i="1" smtClean="0"/>
              <a:t>Taxonomy of significant learning (Dee Fink, 2003)</a:t>
            </a:r>
          </a:p>
          <a:p>
            <a:pPr eaLnBrk="1" hangingPunct="1">
              <a:lnSpc>
                <a:spcPct val="80000"/>
              </a:lnSpc>
            </a:pPr>
            <a:endParaRPr lang="en-US" sz="2600" i="1" smtClean="0"/>
          </a:p>
        </p:txBody>
      </p:sp>
      <p:sp>
        <p:nvSpPr>
          <p:cNvPr id="7" name="Slide Number Placeholder 6"/>
          <p:cNvSpPr>
            <a:spLocks noGrp="1"/>
          </p:cNvSpPr>
          <p:nvPr>
            <p:ph type="sldNum" sz="quarter" idx="10"/>
          </p:nvPr>
        </p:nvSpPr>
        <p:spPr/>
        <p:txBody>
          <a:bodyPr/>
          <a:lstStyle/>
          <a:p>
            <a:pPr>
              <a:defRPr/>
            </a:pPr>
            <a:r>
              <a:rPr lang="en-US"/>
              <a:t>CAP - </a:t>
            </a:r>
            <a:fld id="{7726318E-B269-455E-94D2-9FD3FB125346}" type="slidenum">
              <a:rPr lang="en-US"/>
              <a:pPr>
                <a:defRPr/>
              </a:pPr>
              <a:t>7</a:t>
            </a:fld>
            <a:endParaRPr lang="en-US" dirty="0"/>
          </a:p>
        </p:txBody>
      </p:sp>
    </p:spTree>
  </p:cSld>
  <p:clrMapOvr>
    <a:masterClrMapping/>
  </p:clrMapOvr>
  <p:transition spd="med" advClick="0">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5" name="Rectangle 3"/>
          <p:cNvSpPr>
            <a:spLocks noGrp="1" noChangeArrowheads="1"/>
          </p:cNvSpPr>
          <p:nvPr>
            <p:ph type="title"/>
          </p:nvPr>
        </p:nvSpPr>
        <p:spPr>
          <a:xfrm>
            <a:off x="0" y="160338"/>
            <a:ext cx="9144000" cy="1143000"/>
          </a:xfrm>
        </p:spPr>
        <p:txBody>
          <a:bodyPr/>
          <a:lstStyle/>
          <a:p>
            <a:pPr eaLnBrk="1" hangingPunct="1"/>
            <a:r>
              <a:rPr lang="en-US" sz="2000" smtClean="0">
                <a:solidFill>
                  <a:schemeClr val="tx1"/>
                </a:solidFill>
              </a:rPr>
              <a:t>The Six Major Levels of Bloom's (1956)Taxonomy of the Cognitive Domain</a:t>
            </a:r>
            <a:br>
              <a:rPr lang="en-US" sz="2000" smtClean="0">
                <a:solidFill>
                  <a:schemeClr val="tx1"/>
                </a:solidFill>
              </a:rPr>
            </a:br>
            <a:r>
              <a:rPr lang="en-US" sz="2000" smtClean="0">
                <a:solidFill>
                  <a:schemeClr val="tx1"/>
                </a:solidFill>
              </a:rPr>
              <a:t>(with representative behaviors and sample objectives)</a:t>
            </a:r>
            <a:endParaRPr lang="en-US" sz="2000" b="0" smtClean="0">
              <a:solidFill>
                <a:schemeClr val="tx1"/>
              </a:solidFill>
            </a:endParaRPr>
          </a:p>
        </p:txBody>
      </p:sp>
      <p:sp>
        <p:nvSpPr>
          <p:cNvPr id="487426" name="Rectangle 4"/>
          <p:cNvSpPr>
            <a:spLocks noGrp="1" noChangeArrowheads="1"/>
          </p:cNvSpPr>
          <p:nvPr>
            <p:ph idx="1"/>
          </p:nvPr>
        </p:nvSpPr>
        <p:spPr>
          <a:xfrm>
            <a:off x="423863" y="1684338"/>
            <a:ext cx="8478837" cy="4805362"/>
          </a:xfrm>
        </p:spPr>
        <p:txBody>
          <a:bodyPr/>
          <a:lstStyle/>
          <a:p>
            <a:pPr eaLnBrk="1" hangingPunct="1"/>
            <a:r>
              <a:rPr lang="en-US" sz="1800" b="1" smtClean="0"/>
              <a:t>Knowledge.</a:t>
            </a:r>
            <a:r>
              <a:rPr lang="en-US" sz="1800" smtClean="0"/>
              <a:t> Remembering information </a:t>
            </a:r>
            <a:r>
              <a:rPr lang="en-US" sz="1800" i="1" smtClean="0"/>
              <a:t>Define, identify, label, state, list, match</a:t>
            </a:r>
            <a:r>
              <a:rPr lang="en-US" sz="1800" smtClean="0"/>
              <a:t> </a:t>
            </a:r>
          </a:p>
          <a:p>
            <a:pPr lvl="1" eaLnBrk="1" hangingPunct="1">
              <a:lnSpc>
                <a:spcPct val="100000"/>
              </a:lnSpc>
            </a:pPr>
            <a:r>
              <a:rPr lang="en-US" sz="1600" smtClean="0"/>
              <a:t>Identify the standard peripheral components of a computer </a:t>
            </a:r>
          </a:p>
          <a:p>
            <a:pPr lvl="1" eaLnBrk="1" hangingPunct="1">
              <a:lnSpc>
                <a:spcPct val="100000"/>
              </a:lnSpc>
            </a:pPr>
            <a:r>
              <a:rPr lang="en-US" sz="1600" smtClean="0"/>
              <a:t>Write the equation for the Ideal Gas Law </a:t>
            </a:r>
          </a:p>
          <a:p>
            <a:pPr lvl="1" eaLnBrk="1" hangingPunct="1"/>
            <a:endParaRPr lang="en-US" sz="1000" smtClean="0"/>
          </a:p>
          <a:p>
            <a:pPr eaLnBrk="1" hangingPunct="1"/>
            <a:r>
              <a:rPr lang="en-US" sz="1800" b="1" smtClean="0"/>
              <a:t>Comprehension.</a:t>
            </a:r>
            <a:r>
              <a:rPr lang="en-US" sz="1800" smtClean="0"/>
              <a:t> Explaining the meaning of information </a:t>
            </a:r>
            <a:r>
              <a:rPr lang="en-US" sz="1800" i="1" smtClean="0"/>
              <a:t>Describe, generalize, paraphrase, summarize, estimate</a:t>
            </a:r>
            <a:r>
              <a:rPr lang="en-US" sz="1800" smtClean="0"/>
              <a:t> </a:t>
            </a:r>
          </a:p>
          <a:p>
            <a:pPr lvl="1" eaLnBrk="1" hangingPunct="1">
              <a:lnSpc>
                <a:spcPct val="100000"/>
              </a:lnSpc>
            </a:pPr>
            <a:r>
              <a:rPr lang="en-US" sz="1600" smtClean="0"/>
              <a:t>In one sentence explain the main idea of a written passage </a:t>
            </a:r>
          </a:p>
          <a:p>
            <a:pPr lvl="1" eaLnBrk="1" hangingPunct="1">
              <a:lnSpc>
                <a:spcPct val="100000"/>
              </a:lnSpc>
            </a:pPr>
            <a:r>
              <a:rPr lang="en-US" sz="1600" smtClean="0"/>
              <a:t>Describe in prose what is shown in graph form </a:t>
            </a:r>
          </a:p>
          <a:p>
            <a:pPr lvl="1" eaLnBrk="1" hangingPunct="1"/>
            <a:endParaRPr lang="en-US" sz="1000" smtClean="0"/>
          </a:p>
          <a:p>
            <a:pPr eaLnBrk="1" hangingPunct="1"/>
            <a:r>
              <a:rPr lang="en-US" sz="1800" b="1" smtClean="0"/>
              <a:t>Application.</a:t>
            </a:r>
            <a:r>
              <a:rPr lang="en-US" sz="1800" smtClean="0"/>
              <a:t> Using abstractions in concrete situations </a:t>
            </a:r>
            <a:r>
              <a:rPr lang="en-US" sz="1800" i="1" smtClean="0"/>
              <a:t>Determine, chart, implement, prepare, solve, use, develop</a:t>
            </a:r>
            <a:r>
              <a:rPr lang="en-US" sz="1800" smtClean="0"/>
              <a:t> </a:t>
            </a:r>
          </a:p>
          <a:p>
            <a:pPr lvl="1" eaLnBrk="1" hangingPunct="1">
              <a:lnSpc>
                <a:spcPct val="100000"/>
              </a:lnSpc>
            </a:pPr>
            <a:r>
              <a:rPr lang="en-US" sz="1600" smtClean="0"/>
              <a:t>Using principles of operant conditioning, train a rate to press a bar </a:t>
            </a:r>
          </a:p>
          <a:p>
            <a:pPr lvl="1" eaLnBrk="1" hangingPunct="1">
              <a:lnSpc>
                <a:spcPct val="100000"/>
              </a:lnSpc>
            </a:pPr>
            <a:r>
              <a:rPr lang="en-US" sz="1600" smtClean="0"/>
              <a:t>Derive a kinetic model from experimental data </a:t>
            </a:r>
          </a:p>
        </p:txBody>
      </p:sp>
      <p:sp>
        <p:nvSpPr>
          <p:cNvPr id="7" name="Slide Number Placeholder 6"/>
          <p:cNvSpPr>
            <a:spLocks noGrp="1"/>
          </p:cNvSpPr>
          <p:nvPr>
            <p:ph type="sldNum" sz="quarter" idx="10"/>
          </p:nvPr>
        </p:nvSpPr>
        <p:spPr/>
        <p:txBody>
          <a:bodyPr/>
          <a:lstStyle/>
          <a:p>
            <a:pPr>
              <a:defRPr/>
            </a:pPr>
            <a:r>
              <a:rPr lang="en-US"/>
              <a:t>CAP - </a:t>
            </a:r>
            <a:fld id="{55E2E481-D735-483C-A099-B540455D2998}" type="slidenum">
              <a:rPr lang="en-US"/>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3" name="Rectangle 4"/>
          <p:cNvSpPr>
            <a:spLocks noGrp="1" noChangeArrowheads="1"/>
          </p:cNvSpPr>
          <p:nvPr>
            <p:ph type="title"/>
          </p:nvPr>
        </p:nvSpPr>
        <p:spPr>
          <a:xfrm>
            <a:off x="0" y="160338"/>
            <a:ext cx="9144000" cy="1143000"/>
          </a:xfrm>
        </p:spPr>
        <p:txBody>
          <a:bodyPr/>
          <a:lstStyle/>
          <a:p>
            <a:pPr eaLnBrk="1" hangingPunct="1"/>
            <a:r>
              <a:rPr lang="en-US" sz="2000" smtClean="0"/>
              <a:t>The Six Major Levels of Bloom's Taxonomy of the Cognitive Domain</a:t>
            </a:r>
            <a:br>
              <a:rPr lang="en-US" sz="2000" smtClean="0"/>
            </a:br>
            <a:r>
              <a:rPr lang="en-US" sz="2000" smtClean="0"/>
              <a:t>(with representative behaviors and sample objectives)</a:t>
            </a:r>
          </a:p>
        </p:txBody>
      </p:sp>
      <p:sp>
        <p:nvSpPr>
          <p:cNvPr id="489474" name="Rectangle 3"/>
          <p:cNvSpPr>
            <a:spLocks noGrp="1" noChangeArrowheads="1"/>
          </p:cNvSpPr>
          <p:nvPr>
            <p:ph idx="1"/>
          </p:nvPr>
        </p:nvSpPr>
        <p:spPr>
          <a:xfrm>
            <a:off x="423863" y="1684338"/>
            <a:ext cx="8218487" cy="4805362"/>
          </a:xfrm>
        </p:spPr>
        <p:txBody>
          <a:bodyPr/>
          <a:lstStyle/>
          <a:p>
            <a:pPr eaLnBrk="1" hangingPunct="1">
              <a:lnSpc>
                <a:spcPct val="110000"/>
              </a:lnSpc>
            </a:pPr>
            <a:r>
              <a:rPr lang="en-US" sz="1800" b="1" smtClean="0"/>
              <a:t>Analysis.</a:t>
            </a:r>
            <a:r>
              <a:rPr lang="en-US" sz="1800" smtClean="0"/>
              <a:t> Breaking down a whole into component parts </a:t>
            </a:r>
            <a:r>
              <a:rPr lang="en-US" sz="1800" i="1" smtClean="0"/>
              <a:t>Points out, differentiate, distinguish, discriminate, compare</a:t>
            </a:r>
            <a:r>
              <a:rPr lang="en-US" sz="1800" smtClean="0"/>
              <a:t> </a:t>
            </a:r>
          </a:p>
          <a:p>
            <a:pPr lvl="1" eaLnBrk="1" hangingPunct="1">
              <a:lnSpc>
                <a:spcPct val="100000"/>
              </a:lnSpc>
            </a:pPr>
            <a:r>
              <a:rPr lang="en-US" sz="1600" smtClean="0"/>
              <a:t>Identify supporting evidence to support the interpretation of a literary passage </a:t>
            </a:r>
          </a:p>
          <a:p>
            <a:pPr lvl="1" eaLnBrk="1" hangingPunct="1">
              <a:lnSpc>
                <a:spcPct val="100000"/>
              </a:lnSpc>
            </a:pPr>
            <a:r>
              <a:rPr lang="en-US" sz="1600" smtClean="0"/>
              <a:t>Analyze an oscillator circuit and determine the frequency of oscillation </a:t>
            </a:r>
          </a:p>
          <a:p>
            <a:pPr lvl="1" eaLnBrk="1" hangingPunct="1">
              <a:lnSpc>
                <a:spcPct val="110000"/>
              </a:lnSpc>
            </a:pPr>
            <a:endParaRPr lang="en-US" sz="1000" smtClean="0"/>
          </a:p>
          <a:p>
            <a:pPr eaLnBrk="1" hangingPunct="1">
              <a:lnSpc>
                <a:spcPct val="110000"/>
              </a:lnSpc>
            </a:pPr>
            <a:r>
              <a:rPr lang="en-US" sz="1800" b="1" smtClean="0"/>
              <a:t>Synthesis.</a:t>
            </a:r>
            <a:r>
              <a:rPr lang="en-US" sz="1800" smtClean="0"/>
              <a:t> Putting parts together to form a new and integrated whole </a:t>
            </a:r>
            <a:r>
              <a:rPr lang="en-US" sz="1800" i="1" smtClean="0"/>
              <a:t>Create, design, plan, organize, generate, write</a:t>
            </a:r>
            <a:r>
              <a:rPr lang="en-US" sz="1800" smtClean="0"/>
              <a:t> </a:t>
            </a:r>
          </a:p>
          <a:p>
            <a:pPr lvl="1" eaLnBrk="1" hangingPunct="1">
              <a:lnSpc>
                <a:spcPct val="100000"/>
              </a:lnSpc>
            </a:pPr>
            <a:r>
              <a:rPr lang="en-US" sz="1600" smtClean="0"/>
              <a:t>Write a logically organized essay in favor of euthanasia </a:t>
            </a:r>
          </a:p>
          <a:p>
            <a:pPr lvl="1" eaLnBrk="1" hangingPunct="1">
              <a:lnSpc>
                <a:spcPct val="100000"/>
              </a:lnSpc>
            </a:pPr>
            <a:r>
              <a:rPr lang="en-US" sz="1600" smtClean="0"/>
              <a:t>Develop an individualized nutrition program for a diabetic patient </a:t>
            </a:r>
          </a:p>
          <a:p>
            <a:pPr lvl="1" eaLnBrk="1" hangingPunct="1">
              <a:lnSpc>
                <a:spcPct val="110000"/>
              </a:lnSpc>
            </a:pPr>
            <a:endParaRPr lang="en-US" sz="1000" smtClean="0"/>
          </a:p>
          <a:p>
            <a:pPr eaLnBrk="1" hangingPunct="1">
              <a:lnSpc>
                <a:spcPct val="110000"/>
              </a:lnSpc>
            </a:pPr>
            <a:r>
              <a:rPr lang="en-US" sz="1800" b="1" smtClean="0"/>
              <a:t>Evaluation.</a:t>
            </a:r>
            <a:r>
              <a:rPr lang="en-US" sz="1800" smtClean="0"/>
              <a:t> Making judgments about the merits of ideas, materials, or phenomena </a:t>
            </a:r>
            <a:r>
              <a:rPr lang="en-US" sz="1800" i="1" smtClean="0"/>
              <a:t>Appraise, critique, judge, weigh, evaluate, select</a:t>
            </a:r>
            <a:r>
              <a:rPr lang="en-US" sz="1800" smtClean="0"/>
              <a:t> </a:t>
            </a:r>
          </a:p>
          <a:p>
            <a:pPr lvl="1" eaLnBrk="1" hangingPunct="1">
              <a:lnSpc>
                <a:spcPct val="100000"/>
              </a:lnSpc>
            </a:pPr>
            <a:r>
              <a:rPr lang="en-US" sz="1600" smtClean="0"/>
              <a:t>Assess the appropriateness of an author's conclusions based on the evidence given </a:t>
            </a:r>
          </a:p>
          <a:p>
            <a:pPr lvl="1" eaLnBrk="1" hangingPunct="1">
              <a:lnSpc>
                <a:spcPct val="100000"/>
              </a:lnSpc>
            </a:pPr>
            <a:r>
              <a:rPr lang="en-US" sz="1600" smtClean="0"/>
              <a:t>Select the best proposal for a proposed water treatment plant </a:t>
            </a:r>
          </a:p>
          <a:p>
            <a:pPr eaLnBrk="1" hangingPunct="1">
              <a:lnSpc>
                <a:spcPct val="110000"/>
              </a:lnSpc>
            </a:pPr>
            <a:endParaRPr lang="en-US" sz="1800" smtClean="0"/>
          </a:p>
        </p:txBody>
      </p:sp>
      <p:sp>
        <p:nvSpPr>
          <p:cNvPr id="7" name="Slide Number Placeholder 6"/>
          <p:cNvSpPr>
            <a:spLocks noGrp="1"/>
          </p:cNvSpPr>
          <p:nvPr>
            <p:ph type="sldNum" sz="quarter" idx="10"/>
          </p:nvPr>
        </p:nvSpPr>
        <p:spPr/>
        <p:txBody>
          <a:bodyPr/>
          <a:lstStyle/>
          <a:p>
            <a:pPr>
              <a:defRPr/>
            </a:pPr>
            <a:r>
              <a:rPr lang="en-US"/>
              <a:t>CAP - </a:t>
            </a:r>
            <a:fld id="{75728586-5F11-4467-A694-D2809F86D348}" type="slidenum">
              <a:rPr lang="en-US"/>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7747</TotalTime>
  <Words>1725</Words>
  <Application>Microsoft Office PowerPoint</Application>
  <PresentationFormat>On-screen Show (4:3)</PresentationFormat>
  <Paragraphs>316</Paragraphs>
  <Slides>38</Slides>
  <Notes>38</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38</vt:i4>
      </vt:variant>
    </vt:vector>
  </HeadingPairs>
  <TitlesOfParts>
    <vt:vector size="43" baseType="lpstr">
      <vt:lpstr>1_Custom Design</vt:lpstr>
      <vt:lpstr>2_Custom Design</vt:lpstr>
      <vt:lpstr>Custom Design</vt:lpstr>
      <vt:lpstr>Document</vt:lpstr>
      <vt:lpstr>Slide</vt:lpstr>
      <vt:lpstr>Slide 1</vt:lpstr>
      <vt:lpstr>Backward Design Approach</vt:lpstr>
      <vt:lpstr>The Key Components of INTEGRATED COURSE DESIGN</vt:lpstr>
      <vt:lpstr>Session 2 Overview</vt:lpstr>
      <vt:lpstr>Minute Paper about Session 1</vt:lpstr>
      <vt:lpstr>Taxonomies:Think-Pair-Share</vt:lpstr>
      <vt:lpstr>Taxonomies</vt:lpstr>
      <vt:lpstr>The Six Major Levels of Bloom's (1956)Taxonomy of the Cognitive Domain (with representative behaviors and sample objectives)</vt:lpstr>
      <vt:lpstr>The Six Major Levels of Bloom's Taxonomy of the Cognitive Domain (with representative behaviors and sample objectives)</vt:lpstr>
      <vt:lpstr>Cognitive Process Dimension</vt:lpstr>
      <vt:lpstr>Slide 11</vt:lpstr>
      <vt:lpstr>A taxonomy for learning, teaching, and assessing:  A revision of Bloom’s taxonomy of educational objectives (Anderson &amp; Krathwohl, 2001).</vt:lpstr>
      <vt:lpstr>Slide 13</vt:lpstr>
      <vt:lpstr>The taxonomy table</vt:lpstr>
      <vt:lpstr>Facets of Understanding Wiggins &amp; McTighe, 1998, page 44</vt:lpstr>
      <vt:lpstr>Sample Learning Objectives (Wiggins &amp; McTighe, p. 87, 154)</vt:lpstr>
      <vt:lpstr>Six Facets of understanding</vt:lpstr>
      <vt:lpstr>Creating Significant Learning Experiences  A TAXONOMY OF SIGNIFICANT LEARNING - Dee Fink</vt:lpstr>
      <vt:lpstr>Creating Significant Learning Experiences  A TAXONOMY OF SIGNIFICANT LEARNING - Dee Fink</vt:lpstr>
      <vt:lpstr>Fink - Step 2. Worksheet (p. 11)</vt:lpstr>
      <vt:lpstr>Refining your learning objectives</vt:lpstr>
      <vt:lpstr>Some Important Principles About  Learning and Understanding</vt:lpstr>
      <vt:lpstr>Understanding Understanding</vt:lpstr>
      <vt:lpstr>Minute Paper Results Most Important</vt:lpstr>
      <vt:lpstr>Minute Paper Results Most Confusing</vt:lpstr>
      <vt:lpstr>Some Important Principles About  Learning and Understanding</vt:lpstr>
      <vt:lpstr>Understanding Misunderstanding</vt:lpstr>
      <vt:lpstr>Understanding Misunderstanding</vt:lpstr>
      <vt:lpstr>Backward Design</vt:lpstr>
      <vt:lpstr>Worksheet for Designing a Course/Class Session/Learning Module</vt:lpstr>
      <vt:lpstr>Course Concept Mapping</vt:lpstr>
      <vt:lpstr>How to construct a concept map</vt:lpstr>
      <vt:lpstr>Concept Maps Software Tools</vt:lpstr>
      <vt:lpstr>Visual Organizer</vt:lpstr>
      <vt:lpstr>Backward Design Approach</vt:lpstr>
      <vt:lpstr>Worksheet for Designing a Course/Class Session/Learning Module</vt:lpstr>
      <vt:lpstr>Backward Design</vt:lpstr>
      <vt:lpstr>Assignments &amp; Next Steps</vt:lpstr>
    </vt:vector>
  </TitlesOfParts>
  <Company>University of Minnesota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Karl A. Smith</dc:creator>
  <cp:lastModifiedBy>UDLAP</cp:lastModifiedBy>
  <cp:revision>168</cp:revision>
  <dcterms:created xsi:type="dcterms:W3CDTF">2005-06-02T02:27:54Z</dcterms:created>
  <dcterms:modified xsi:type="dcterms:W3CDTF">2009-07-01T21:57:04Z</dcterms:modified>
</cp:coreProperties>
</file>